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2"/>
  </p:notesMasterIdLst>
  <p:sldIdLst>
    <p:sldId id="2145705497" r:id="rId5"/>
    <p:sldId id="2145705412" r:id="rId6"/>
    <p:sldId id="2145705493" r:id="rId7"/>
    <p:sldId id="2145705414" r:id="rId8"/>
    <p:sldId id="2145705494" r:id="rId9"/>
    <p:sldId id="2145705416" r:id="rId10"/>
    <p:sldId id="2145705495" r:id="rId11"/>
    <p:sldId id="2145705496" r:id="rId12"/>
    <p:sldId id="9225" r:id="rId13"/>
    <p:sldId id="9226" r:id="rId14"/>
    <p:sldId id="9228" r:id="rId15"/>
    <p:sldId id="9229" r:id="rId16"/>
    <p:sldId id="9230" r:id="rId17"/>
    <p:sldId id="9232" r:id="rId18"/>
    <p:sldId id="2145705409" r:id="rId19"/>
    <p:sldId id="2145705410" r:id="rId20"/>
    <p:sldId id="214570541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FC0095-2282-AA22-00F3-E049C29F1948}" name="Ducharme, Deirdre" initials="DD" userId="S::Deirdre.Ducharme@ct.gov::9b1f5df4-d39a-4c88-94a8-b8c4a25e4853" providerId="AD"/>
  <p188:author id="{23DE669A-29D6-FFE4-689D-B474FC245098}" name="Wilson, James (He/Him/His)" initials="JW" userId="S::jawilson@collegeboard.org::23f19e9b-c515-4f22-9774-83142d18f83c" providerId="AD"/>
  <p188:author id="{3781FB9C-A0E3-85B0-2F90-C284B328EA28}" name="Morton, Will (He/Him/His)" initials="WM" userId="S::wmorton@collegeboard.org::25451730-9af1-4ee8-bb9a-e91f44be9b7b" providerId="AD"/>
  <p188:author id="{A63820F8-9147-9216-30B5-6E93FF78A485}" name="Kupper, Adrienne" initials="AK" userId="S::akupper@Collegeboard.org::29f03267-9456-4660-8a2d-05a2a8a1905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80461" autoAdjust="0"/>
  </p:normalViewPr>
  <p:slideViewPr>
    <p:cSldViewPr snapToGrid="0">
      <p:cViewPr varScale="1">
        <p:scale>
          <a:sx n="52" d="100"/>
          <a:sy n="52" d="100"/>
        </p:scale>
        <p:origin x="122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6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ado, Michelle" userId="bc514764-6d67-456e-8a68-5bc6148b9c30" providerId="ADAL" clId="{D8C0B18A-850A-467A-8C90-D5C91C0BC3A2}"/>
    <pc:docChg chg="delSld">
      <pc:chgData name="Rosado, Michelle" userId="bc514764-6d67-456e-8a68-5bc6148b9c30" providerId="ADAL" clId="{D8C0B18A-850A-467A-8C90-D5C91C0BC3A2}" dt="2025-02-13T18:11:52.958" v="37" actId="47"/>
      <pc:docMkLst>
        <pc:docMk/>
      </pc:docMkLst>
      <pc:sldChg chg="del">
        <pc:chgData name="Rosado, Michelle" userId="bc514764-6d67-456e-8a68-5bc6148b9c30" providerId="ADAL" clId="{D8C0B18A-850A-467A-8C90-D5C91C0BC3A2}" dt="2025-02-13T18:11:52.958" v="37" actId="47"/>
        <pc:sldMkLst>
          <pc:docMk/>
          <pc:sldMk cId="3537239430" sldId="460"/>
        </pc:sldMkLst>
      </pc:sldChg>
      <pc:sldChg chg="del">
        <pc:chgData name="Rosado, Michelle" userId="bc514764-6d67-456e-8a68-5bc6148b9c30" providerId="ADAL" clId="{D8C0B18A-850A-467A-8C90-D5C91C0BC3A2}" dt="2025-02-13T18:08:51.661" v="4" actId="2696"/>
        <pc:sldMkLst>
          <pc:docMk/>
          <pc:sldMk cId="4175799524" sldId="466"/>
        </pc:sldMkLst>
      </pc:sldChg>
      <pc:sldChg chg="del">
        <pc:chgData name="Rosado, Michelle" userId="bc514764-6d67-456e-8a68-5bc6148b9c30" providerId="ADAL" clId="{D8C0B18A-850A-467A-8C90-D5C91C0BC3A2}" dt="2025-02-13T18:11:38.428" v="11" actId="47"/>
        <pc:sldMkLst>
          <pc:docMk/>
          <pc:sldMk cId="303440696" sldId="9217"/>
        </pc:sldMkLst>
      </pc:sldChg>
      <pc:sldChg chg="del">
        <pc:chgData name="Rosado, Michelle" userId="bc514764-6d67-456e-8a68-5bc6148b9c30" providerId="ADAL" clId="{D8C0B18A-850A-467A-8C90-D5C91C0BC3A2}" dt="2025-02-13T18:11:38.989" v="12" actId="47"/>
        <pc:sldMkLst>
          <pc:docMk/>
          <pc:sldMk cId="1190598771" sldId="9218"/>
        </pc:sldMkLst>
      </pc:sldChg>
      <pc:sldChg chg="del">
        <pc:chgData name="Rosado, Michelle" userId="bc514764-6d67-456e-8a68-5bc6148b9c30" providerId="ADAL" clId="{D8C0B18A-850A-467A-8C90-D5C91C0BC3A2}" dt="2025-02-13T18:11:39.369" v="13" actId="47"/>
        <pc:sldMkLst>
          <pc:docMk/>
          <pc:sldMk cId="3848824509" sldId="9219"/>
        </pc:sldMkLst>
      </pc:sldChg>
      <pc:sldChg chg="del">
        <pc:chgData name="Rosado, Michelle" userId="bc514764-6d67-456e-8a68-5bc6148b9c30" providerId="ADAL" clId="{D8C0B18A-850A-467A-8C90-D5C91C0BC3A2}" dt="2025-02-13T18:11:39.808" v="14" actId="47"/>
        <pc:sldMkLst>
          <pc:docMk/>
          <pc:sldMk cId="1435641928" sldId="9220"/>
        </pc:sldMkLst>
      </pc:sldChg>
      <pc:sldChg chg="del">
        <pc:chgData name="Rosado, Michelle" userId="bc514764-6d67-456e-8a68-5bc6148b9c30" providerId="ADAL" clId="{D8C0B18A-850A-467A-8C90-D5C91C0BC3A2}" dt="2025-02-13T18:11:40.256" v="15" actId="47"/>
        <pc:sldMkLst>
          <pc:docMk/>
          <pc:sldMk cId="2023884337" sldId="9221"/>
        </pc:sldMkLst>
      </pc:sldChg>
      <pc:sldChg chg="del">
        <pc:chgData name="Rosado, Michelle" userId="bc514764-6d67-456e-8a68-5bc6148b9c30" providerId="ADAL" clId="{D8C0B18A-850A-467A-8C90-D5C91C0BC3A2}" dt="2025-02-13T18:11:30.640" v="8" actId="47"/>
        <pc:sldMkLst>
          <pc:docMk/>
          <pc:sldMk cId="2495915534" sldId="9222"/>
        </pc:sldMkLst>
      </pc:sldChg>
      <pc:sldChg chg="del">
        <pc:chgData name="Rosado, Michelle" userId="bc514764-6d67-456e-8a68-5bc6148b9c30" providerId="ADAL" clId="{D8C0B18A-850A-467A-8C90-D5C91C0BC3A2}" dt="2025-02-13T18:11:33.127" v="9" actId="47"/>
        <pc:sldMkLst>
          <pc:docMk/>
          <pc:sldMk cId="1768498777" sldId="9223"/>
        </pc:sldMkLst>
      </pc:sldChg>
      <pc:sldChg chg="del">
        <pc:chgData name="Rosado, Michelle" userId="bc514764-6d67-456e-8a68-5bc6148b9c30" providerId="ADAL" clId="{D8C0B18A-850A-467A-8C90-D5C91C0BC3A2}" dt="2025-02-13T18:11:40.974" v="16" actId="47"/>
        <pc:sldMkLst>
          <pc:docMk/>
          <pc:sldMk cId="434987562" sldId="9224"/>
        </pc:sldMkLst>
      </pc:sldChg>
      <pc:sldChg chg="del">
        <pc:chgData name="Rosado, Michelle" userId="bc514764-6d67-456e-8a68-5bc6148b9c30" providerId="ADAL" clId="{D8C0B18A-850A-467A-8C90-D5C91C0BC3A2}" dt="2025-02-13T18:11:44.381" v="25" actId="47"/>
        <pc:sldMkLst>
          <pc:docMk/>
          <pc:sldMk cId="3211383916" sldId="9233"/>
        </pc:sldMkLst>
      </pc:sldChg>
      <pc:sldChg chg="del">
        <pc:chgData name="Rosado, Michelle" userId="bc514764-6d67-456e-8a68-5bc6148b9c30" providerId="ADAL" clId="{D8C0B18A-850A-467A-8C90-D5C91C0BC3A2}" dt="2025-02-13T18:11:44.719" v="26" actId="47"/>
        <pc:sldMkLst>
          <pc:docMk/>
          <pc:sldMk cId="52835636" sldId="9234"/>
        </pc:sldMkLst>
      </pc:sldChg>
      <pc:sldChg chg="del">
        <pc:chgData name="Rosado, Michelle" userId="bc514764-6d67-456e-8a68-5bc6148b9c30" providerId="ADAL" clId="{D8C0B18A-850A-467A-8C90-D5C91C0BC3A2}" dt="2025-02-13T18:11:45.313" v="27" actId="47"/>
        <pc:sldMkLst>
          <pc:docMk/>
          <pc:sldMk cId="3827198362" sldId="9235"/>
        </pc:sldMkLst>
      </pc:sldChg>
      <pc:sldChg chg="del">
        <pc:chgData name="Rosado, Michelle" userId="bc514764-6d67-456e-8a68-5bc6148b9c30" providerId="ADAL" clId="{D8C0B18A-850A-467A-8C90-D5C91C0BC3A2}" dt="2025-02-13T18:11:45.726" v="28" actId="47"/>
        <pc:sldMkLst>
          <pc:docMk/>
          <pc:sldMk cId="3768953676" sldId="9236"/>
        </pc:sldMkLst>
      </pc:sldChg>
      <pc:sldChg chg="del">
        <pc:chgData name="Rosado, Michelle" userId="bc514764-6d67-456e-8a68-5bc6148b9c30" providerId="ADAL" clId="{D8C0B18A-850A-467A-8C90-D5C91C0BC3A2}" dt="2025-02-13T18:08:42.438" v="1" actId="2696"/>
        <pc:sldMkLst>
          <pc:docMk/>
          <pc:sldMk cId="2392047480" sldId="9536"/>
        </pc:sldMkLst>
      </pc:sldChg>
      <pc:sldChg chg="del">
        <pc:chgData name="Rosado, Michelle" userId="bc514764-6d67-456e-8a68-5bc6148b9c30" providerId="ADAL" clId="{D8C0B18A-850A-467A-8C90-D5C91C0BC3A2}" dt="2025-02-13T18:08:48.495" v="3" actId="2696"/>
        <pc:sldMkLst>
          <pc:docMk/>
          <pc:sldMk cId="680104306" sldId="2145705408"/>
        </pc:sldMkLst>
      </pc:sldChg>
      <pc:sldChg chg="del">
        <pc:chgData name="Rosado, Michelle" userId="bc514764-6d67-456e-8a68-5bc6148b9c30" providerId="ADAL" clId="{D8C0B18A-850A-467A-8C90-D5C91C0BC3A2}" dt="2025-02-13T18:11:46.990" v="30" actId="47"/>
        <pc:sldMkLst>
          <pc:docMk/>
          <pc:sldMk cId="2899549654" sldId="2145705438"/>
        </pc:sldMkLst>
      </pc:sldChg>
      <pc:sldChg chg="del">
        <pc:chgData name="Rosado, Michelle" userId="bc514764-6d67-456e-8a68-5bc6148b9c30" providerId="ADAL" clId="{D8C0B18A-850A-467A-8C90-D5C91C0BC3A2}" dt="2025-02-13T18:11:41.352" v="17" actId="47"/>
        <pc:sldMkLst>
          <pc:docMk/>
          <pc:sldMk cId="1130613520" sldId="2145705469"/>
        </pc:sldMkLst>
      </pc:sldChg>
      <pc:sldChg chg="del">
        <pc:chgData name="Rosado, Michelle" userId="bc514764-6d67-456e-8a68-5bc6148b9c30" providerId="ADAL" clId="{D8C0B18A-850A-467A-8C90-D5C91C0BC3A2}" dt="2025-02-13T18:11:41.659" v="18" actId="47"/>
        <pc:sldMkLst>
          <pc:docMk/>
          <pc:sldMk cId="2992395714" sldId="2145705470"/>
        </pc:sldMkLst>
      </pc:sldChg>
      <pc:sldChg chg="del">
        <pc:chgData name="Rosado, Michelle" userId="bc514764-6d67-456e-8a68-5bc6148b9c30" providerId="ADAL" clId="{D8C0B18A-850A-467A-8C90-D5C91C0BC3A2}" dt="2025-02-13T18:08:37.764" v="0" actId="2696"/>
        <pc:sldMkLst>
          <pc:docMk/>
          <pc:sldMk cId="7101934" sldId="2145705471"/>
        </pc:sldMkLst>
      </pc:sldChg>
      <pc:sldChg chg="del">
        <pc:chgData name="Rosado, Michelle" userId="bc514764-6d67-456e-8a68-5bc6148b9c30" providerId="ADAL" clId="{D8C0B18A-850A-467A-8C90-D5C91C0BC3A2}" dt="2025-02-13T18:08:56.302" v="5" actId="2696"/>
        <pc:sldMkLst>
          <pc:docMk/>
          <pc:sldMk cId="1145161277" sldId="2145705472"/>
        </pc:sldMkLst>
      </pc:sldChg>
      <pc:sldChg chg="del">
        <pc:chgData name="Rosado, Michelle" userId="bc514764-6d67-456e-8a68-5bc6148b9c30" providerId="ADAL" clId="{D8C0B18A-850A-467A-8C90-D5C91C0BC3A2}" dt="2025-02-13T18:08:59.305" v="6" actId="2696"/>
        <pc:sldMkLst>
          <pc:docMk/>
          <pc:sldMk cId="1014187225" sldId="2145705473"/>
        </pc:sldMkLst>
      </pc:sldChg>
      <pc:sldChg chg="del">
        <pc:chgData name="Rosado, Michelle" userId="bc514764-6d67-456e-8a68-5bc6148b9c30" providerId="ADAL" clId="{D8C0B18A-850A-467A-8C90-D5C91C0BC3A2}" dt="2025-02-13T18:08:45.455" v="2" actId="2696"/>
        <pc:sldMkLst>
          <pc:docMk/>
          <pc:sldMk cId="3830365037" sldId="2145705474"/>
        </pc:sldMkLst>
      </pc:sldChg>
      <pc:sldChg chg="del">
        <pc:chgData name="Rosado, Michelle" userId="bc514764-6d67-456e-8a68-5bc6148b9c30" providerId="ADAL" clId="{D8C0B18A-850A-467A-8C90-D5C91C0BC3A2}" dt="2025-02-13T18:09:02.710" v="7" actId="2696"/>
        <pc:sldMkLst>
          <pc:docMk/>
          <pc:sldMk cId="3928220294" sldId="2145705475"/>
        </pc:sldMkLst>
      </pc:sldChg>
      <pc:sldChg chg="del">
        <pc:chgData name="Rosado, Michelle" userId="bc514764-6d67-456e-8a68-5bc6148b9c30" providerId="ADAL" clId="{D8C0B18A-850A-467A-8C90-D5C91C0BC3A2}" dt="2025-02-13T18:11:46.683" v="29" actId="47"/>
        <pc:sldMkLst>
          <pc:docMk/>
          <pc:sldMk cId="2410065385" sldId="2145705476"/>
        </pc:sldMkLst>
      </pc:sldChg>
      <pc:sldChg chg="del">
        <pc:chgData name="Rosado, Michelle" userId="bc514764-6d67-456e-8a68-5bc6148b9c30" providerId="ADAL" clId="{D8C0B18A-850A-467A-8C90-D5C91C0BC3A2}" dt="2025-02-13T18:11:47.273" v="31" actId="47"/>
        <pc:sldMkLst>
          <pc:docMk/>
          <pc:sldMk cId="1324794764" sldId="2145705477"/>
        </pc:sldMkLst>
      </pc:sldChg>
      <pc:sldChg chg="del">
        <pc:chgData name="Rosado, Michelle" userId="bc514764-6d67-456e-8a68-5bc6148b9c30" providerId="ADAL" clId="{D8C0B18A-850A-467A-8C90-D5C91C0BC3A2}" dt="2025-02-13T18:11:47.523" v="32" actId="47"/>
        <pc:sldMkLst>
          <pc:docMk/>
          <pc:sldMk cId="3500315271" sldId="2145705478"/>
        </pc:sldMkLst>
      </pc:sldChg>
      <pc:sldChg chg="del">
        <pc:chgData name="Rosado, Michelle" userId="bc514764-6d67-456e-8a68-5bc6148b9c30" providerId="ADAL" clId="{D8C0B18A-850A-467A-8C90-D5C91C0BC3A2}" dt="2025-02-13T18:11:47.752" v="33" actId="47"/>
        <pc:sldMkLst>
          <pc:docMk/>
          <pc:sldMk cId="1915101455" sldId="2145705479"/>
        </pc:sldMkLst>
      </pc:sldChg>
      <pc:sldChg chg="del">
        <pc:chgData name="Rosado, Michelle" userId="bc514764-6d67-456e-8a68-5bc6148b9c30" providerId="ADAL" clId="{D8C0B18A-850A-467A-8C90-D5C91C0BC3A2}" dt="2025-02-13T18:11:47.999" v="34" actId="47"/>
        <pc:sldMkLst>
          <pc:docMk/>
          <pc:sldMk cId="525413401" sldId="2145705480"/>
        </pc:sldMkLst>
      </pc:sldChg>
      <pc:sldChg chg="del">
        <pc:chgData name="Rosado, Michelle" userId="bc514764-6d67-456e-8a68-5bc6148b9c30" providerId="ADAL" clId="{D8C0B18A-850A-467A-8C90-D5C91C0BC3A2}" dt="2025-02-13T18:11:48.336" v="35" actId="47"/>
        <pc:sldMkLst>
          <pc:docMk/>
          <pc:sldMk cId="3058832402" sldId="2145705481"/>
        </pc:sldMkLst>
      </pc:sldChg>
      <pc:sldChg chg="del">
        <pc:chgData name="Rosado, Michelle" userId="bc514764-6d67-456e-8a68-5bc6148b9c30" providerId="ADAL" clId="{D8C0B18A-850A-467A-8C90-D5C91C0BC3A2}" dt="2025-02-13T18:11:49.208" v="36" actId="47"/>
        <pc:sldMkLst>
          <pc:docMk/>
          <pc:sldMk cId="2090246877" sldId="2145705482"/>
        </pc:sldMkLst>
      </pc:sldChg>
      <pc:sldChg chg="del">
        <pc:chgData name="Rosado, Michelle" userId="bc514764-6d67-456e-8a68-5bc6148b9c30" providerId="ADAL" clId="{D8C0B18A-850A-467A-8C90-D5C91C0BC3A2}" dt="2025-02-13T18:11:37.848" v="10" actId="47"/>
        <pc:sldMkLst>
          <pc:docMk/>
          <pc:sldMk cId="509280583" sldId="2145705498"/>
        </pc:sldMkLst>
      </pc:sldChg>
      <pc:sldChg chg="del">
        <pc:chgData name="Rosado, Michelle" userId="bc514764-6d67-456e-8a68-5bc6148b9c30" providerId="ADAL" clId="{D8C0B18A-850A-467A-8C90-D5C91C0BC3A2}" dt="2025-02-13T18:11:41.938" v="19" actId="47"/>
        <pc:sldMkLst>
          <pc:docMk/>
          <pc:sldMk cId="3663464948" sldId="2145705499"/>
        </pc:sldMkLst>
      </pc:sldChg>
      <pc:sldChg chg="del">
        <pc:chgData name="Rosado, Michelle" userId="bc514764-6d67-456e-8a68-5bc6148b9c30" providerId="ADAL" clId="{D8C0B18A-850A-467A-8C90-D5C91C0BC3A2}" dt="2025-02-13T18:11:42.360" v="20" actId="47"/>
        <pc:sldMkLst>
          <pc:docMk/>
          <pc:sldMk cId="1164011769" sldId="2145705500"/>
        </pc:sldMkLst>
      </pc:sldChg>
      <pc:sldChg chg="del">
        <pc:chgData name="Rosado, Michelle" userId="bc514764-6d67-456e-8a68-5bc6148b9c30" providerId="ADAL" clId="{D8C0B18A-850A-467A-8C90-D5C91C0BC3A2}" dt="2025-02-13T18:11:42.739" v="21" actId="47"/>
        <pc:sldMkLst>
          <pc:docMk/>
          <pc:sldMk cId="3881140863" sldId="2145705501"/>
        </pc:sldMkLst>
      </pc:sldChg>
      <pc:sldChg chg="del">
        <pc:chgData name="Rosado, Michelle" userId="bc514764-6d67-456e-8a68-5bc6148b9c30" providerId="ADAL" clId="{D8C0B18A-850A-467A-8C90-D5C91C0BC3A2}" dt="2025-02-13T18:11:43.108" v="22" actId="47"/>
        <pc:sldMkLst>
          <pc:docMk/>
          <pc:sldMk cId="1306097306" sldId="2145705502"/>
        </pc:sldMkLst>
      </pc:sldChg>
      <pc:sldChg chg="del">
        <pc:chgData name="Rosado, Michelle" userId="bc514764-6d67-456e-8a68-5bc6148b9c30" providerId="ADAL" clId="{D8C0B18A-850A-467A-8C90-D5C91C0BC3A2}" dt="2025-02-13T18:11:43.525" v="23" actId="47"/>
        <pc:sldMkLst>
          <pc:docMk/>
          <pc:sldMk cId="524027257" sldId="2145705503"/>
        </pc:sldMkLst>
      </pc:sldChg>
      <pc:sldChg chg="del">
        <pc:chgData name="Rosado, Michelle" userId="bc514764-6d67-456e-8a68-5bc6148b9c30" providerId="ADAL" clId="{D8C0B18A-850A-467A-8C90-D5C91C0BC3A2}" dt="2025-02-13T18:11:44.036" v="24" actId="47"/>
        <pc:sldMkLst>
          <pc:docMk/>
          <pc:sldMk cId="1648242124" sldId="214570550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E9FA7-6AB2-4C28-9672-A8D8A2AE06B4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85F0D8-B92E-4617-B750-42C66D621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563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Slide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57480" y="340639"/>
            <a:ext cx="11517138" cy="5818125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329">
              <a:solidFill>
                <a:schemeClr val="tx1"/>
              </a:solidFill>
            </a:endParaRPr>
          </a:p>
        </p:txBody>
      </p:sp>
      <p:sp>
        <p:nvSpPr>
          <p:cNvPr id="65" name="Picture Placeholder 64"/>
          <p:cNvSpPr>
            <a:spLocks noGrp="1"/>
          </p:cNvSpPr>
          <p:nvPr>
            <p:ph type="pic" sz="quarter" idx="12" hasCustomPrompt="1"/>
          </p:nvPr>
        </p:nvSpPr>
        <p:spPr>
          <a:xfrm>
            <a:off x="6067348" y="340639"/>
            <a:ext cx="5807271" cy="5818125"/>
          </a:xfrm>
          <a:custGeom>
            <a:avLst/>
            <a:gdLst>
              <a:gd name="connsiteX0" fmla="*/ 2401251 w 6108176"/>
              <a:gd name="connsiteY0" fmla="*/ 0 h 6119507"/>
              <a:gd name="connsiteX1" fmla="*/ 3884955 w 6108176"/>
              <a:gd name="connsiteY1" fmla="*/ 0 h 6119507"/>
              <a:gd name="connsiteX2" fmla="*/ 4077766 w 6108176"/>
              <a:gd name="connsiteY2" fmla="*/ 49577 h 6119507"/>
              <a:gd name="connsiteX3" fmla="*/ 6031698 w 6108176"/>
              <a:gd name="connsiteY3" fmla="*/ 1810336 h 6119507"/>
              <a:gd name="connsiteX4" fmla="*/ 6108176 w 6108176"/>
              <a:gd name="connsiteY4" fmla="*/ 2009700 h 6119507"/>
              <a:gd name="connsiteX5" fmla="*/ 6108176 w 6108176"/>
              <a:gd name="connsiteY5" fmla="*/ 4093047 h 6119507"/>
              <a:gd name="connsiteX6" fmla="*/ 6031698 w 6108176"/>
              <a:gd name="connsiteY6" fmla="*/ 4292410 h 6119507"/>
              <a:gd name="connsiteX7" fmla="*/ 4077766 w 6108176"/>
              <a:gd name="connsiteY7" fmla="*/ 6053169 h 6119507"/>
              <a:gd name="connsiteX8" fmla="*/ 3819769 w 6108176"/>
              <a:gd name="connsiteY8" fmla="*/ 6119507 h 6119507"/>
              <a:gd name="connsiteX9" fmla="*/ 2466437 w 6108176"/>
              <a:gd name="connsiteY9" fmla="*/ 6119507 h 6119507"/>
              <a:gd name="connsiteX10" fmla="*/ 2208440 w 6108176"/>
              <a:gd name="connsiteY10" fmla="*/ 6053169 h 6119507"/>
              <a:gd name="connsiteX11" fmla="*/ 0 w 6108176"/>
              <a:gd name="connsiteY11" fmla="*/ 3051373 h 6119507"/>
              <a:gd name="connsiteX12" fmla="*/ 2208440 w 6108176"/>
              <a:gd name="connsiteY12" fmla="*/ 49577 h 6119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08176" h="6119507">
                <a:moveTo>
                  <a:pt x="2401251" y="0"/>
                </a:moveTo>
                <a:lnTo>
                  <a:pt x="3884955" y="0"/>
                </a:lnTo>
                <a:lnTo>
                  <a:pt x="4077766" y="49577"/>
                </a:lnTo>
                <a:cubicBezTo>
                  <a:pt x="4957393" y="323170"/>
                  <a:pt x="5671366" y="972752"/>
                  <a:pt x="6031698" y="1810336"/>
                </a:cubicBezTo>
                <a:lnTo>
                  <a:pt x="6108176" y="2009700"/>
                </a:lnTo>
                <a:lnTo>
                  <a:pt x="6108176" y="4093047"/>
                </a:lnTo>
                <a:lnTo>
                  <a:pt x="6031698" y="4292410"/>
                </a:lnTo>
                <a:cubicBezTo>
                  <a:pt x="5671366" y="5129995"/>
                  <a:pt x="4957393" y="5779577"/>
                  <a:pt x="4077766" y="6053169"/>
                </a:cubicBezTo>
                <a:lnTo>
                  <a:pt x="3819769" y="6119507"/>
                </a:lnTo>
                <a:lnTo>
                  <a:pt x="2466437" y="6119507"/>
                </a:lnTo>
                <a:lnTo>
                  <a:pt x="2208440" y="6053169"/>
                </a:lnTo>
                <a:cubicBezTo>
                  <a:pt x="928982" y="5655216"/>
                  <a:pt x="0" y="4461782"/>
                  <a:pt x="0" y="3051373"/>
                </a:cubicBezTo>
                <a:cubicBezTo>
                  <a:pt x="0" y="1640964"/>
                  <a:pt x="928982" y="447530"/>
                  <a:pt x="2208440" y="49577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ctr">
            <a:noAutofit/>
          </a:bodyPr>
          <a:lstStyle>
            <a:lvl1pPr marL="0" marR="0" indent="0" algn="ctr" defTabSz="931433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accent3"/>
              </a:buClr>
              <a:buSzPts val="2400"/>
              <a:buFont typeface="Verdana" pitchFamily="34" charset="0"/>
              <a:buNone/>
              <a:tabLst/>
              <a:defRPr>
                <a:solidFill>
                  <a:schemeClr val="tx2"/>
                </a:solidFill>
              </a:defRPr>
            </a:lvl1pPr>
          </a:lstStyle>
          <a:p>
            <a:pPr marL="257727" marR="0" lvl="0" indent="-257727" algn="l" defTabSz="931433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SzPts val="2400"/>
              <a:buFont typeface="Verdana" pitchFamily="34" charset="0"/>
              <a:buChar char="•"/>
              <a:tabLst/>
              <a:defRPr/>
            </a:pPr>
            <a:r>
              <a:rPr lang="en-US"/>
              <a:t>Insert Brand Approved Picture for Cover</a:t>
            </a:r>
            <a:br>
              <a:rPr lang="en-US"/>
            </a:br>
            <a:r>
              <a:rPr lang="en-US"/>
              <a:t>(Square Pictures only)</a:t>
            </a:r>
          </a:p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6359" y="1536675"/>
            <a:ext cx="4828269" cy="589709"/>
          </a:xfrm>
          <a:prstGeom prst="rect">
            <a:avLst/>
          </a:prstGeom>
        </p:spPr>
        <p:txBody>
          <a:bodyPr lIns="0" tIns="45720" rIns="0" bIns="45720" anchor="t" anchorCtr="0">
            <a:noAutofit/>
          </a:bodyPr>
          <a:lstStyle>
            <a:lvl1pPr>
              <a:defRPr sz="4367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6360" y="5064161"/>
            <a:ext cx="4828269" cy="534662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>
              <a:buNone/>
              <a:defRPr sz="1899" b="1">
                <a:solidFill>
                  <a:schemeClr val="accent2"/>
                </a:solidFill>
                <a:latin typeface="+mj-lt"/>
              </a:defRPr>
            </a:lvl1pPr>
            <a:lvl2pPr marL="465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75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3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9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5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60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6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1" hasCustomPrompt="1"/>
          </p:nvPr>
        </p:nvSpPr>
        <p:spPr>
          <a:xfrm>
            <a:off x="357481" y="6304778"/>
            <a:ext cx="3932368" cy="274320"/>
          </a:xfrm>
        </p:spPr>
        <p:txBody>
          <a:bodyPr lIns="0" bIns="45720" anchor="b">
            <a:noAutofit/>
          </a:bodyPr>
          <a:lstStyle>
            <a:lvl1pPr marL="0" indent="0">
              <a:buNone/>
              <a:defRPr sz="1519">
                <a:solidFill>
                  <a:schemeClr val="tx1"/>
                </a:solidFill>
                <a:latin typeface="+mj-lt"/>
              </a:defRPr>
            </a:lvl1pPr>
            <a:lvl2pPr marL="432558" indent="0">
              <a:buNone/>
              <a:defRPr/>
            </a:lvl2pPr>
            <a:lvl3pPr marL="726457" indent="0">
              <a:buNone/>
              <a:defRPr/>
            </a:lvl3pPr>
            <a:lvl4pPr marL="1180659" indent="0">
              <a:buNone/>
              <a:defRPr/>
            </a:lvl4pPr>
            <a:lvl5pPr marL="1863357" indent="0">
              <a:buNone/>
              <a:defRPr/>
            </a:lvl5pPr>
          </a:lstStyle>
          <a:p>
            <a:pPr lvl="0"/>
            <a:r>
              <a:rPr lang="en-US"/>
              <a:t>Insert Date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B8F686-2832-DE45-B4EA-A9B076CCC0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359" y="955314"/>
            <a:ext cx="1762376" cy="30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897627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45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ighlight Area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Number"/>
          <p:cNvSpPr/>
          <p:nvPr/>
        </p:nvSpPr>
        <p:spPr>
          <a:xfrm>
            <a:off x="6804588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356461" y="6252279"/>
            <a:ext cx="691544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6915440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56461" y="1740546"/>
            <a:ext cx="6915440" cy="4408714"/>
          </a:xfrm>
        </p:spPr>
        <p:txBody>
          <a:bodyPr/>
          <a:lstStyle>
            <a:lvl1pPr>
              <a:buClr>
                <a:schemeClr val="accent3"/>
              </a:buClr>
              <a:buSzPct val="80000"/>
              <a:defRPr/>
            </a:lvl1pPr>
            <a:lvl2pPr>
              <a:buClr>
                <a:schemeClr val="accent3"/>
              </a:buClr>
              <a:buSzPct val="80000"/>
              <a:defRPr/>
            </a:lvl2pPr>
            <a:lvl3pPr>
              <a:buClr>
                <a:schemeClr val="accent3"/>
              </a:buClr>
              <a:buSzPct val="80000"/>
              <a:defRPr/>
            </a:lvl3pPr>
            <a:lvl4pPr>
              <a:buClr>
                <a:schemeClr val="accent3"/>
              </a:buClr>
              <a:buSzPct val="80000"/>
              <a:defRPr/>
            </a:lvl4pPr>
            <a:lvl5pPr>
              <a:buClr>
                <a:schemeClr val="accent3"/>
              </a:buClr>
              <a:buSzPct val="80000"/>
              <a:defRPr sz="170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7644876" y="0"/>
            <a:ext cx="4547125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899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356461" y="432880"/>
            <a:ext cx="6915440" cy="7441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93C1F1F5-75F1-A7B7-3193-3FDA9CFB5A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-100000"/>
          </a:blip>
          <a:stretch>
            <a:fillRect/>
          </a:stretch>
        </p:blipFill>
        <p:spPr>
          <a:xfrm>
            <a:off x="347267" y="6363742"/>
            <a:ext cx="1266074" cy="21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33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452924" y="408560"/>
            <a:ext cx="11286153" cy="610045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99" b="1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Insert Full Background Photo Photo To Highlight a Key Message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52924" y="432879"/>
            <a:ext cx="11286153" cy="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707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Full Slide B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172305" y="175390"/>
            <a:ext cx="11847391" cy="6507219"/>
          </a:xfrm>
          <a:prstGeom prst="rect">
            <a:avLst/>
          </a:prstGeom>
          <a:solidFill>
            <a:schemeClr val="accent3">
              <a:alpha val="67000"/>
            </a:schemeClr>
          </a:solidFill>
        </p:spPr>
        <p:txBody>
          <a:bodyPr lIns="1920240" tIns="182880" rIns="1920240" bIns="182880" anchor="ctr" anchorCtr="0">
            <a:noAutofit/>
          </a:bodyPr>
          <a:lstStyle>
            <a:lvl1pPr algn="ctr">
              <a:defRPr sz="3038" b="0">
                <a:solidFill>
                  <a:schemeClr val="tx2"/>
                </a:solidFill>
              </a:defRPr>
            </a:lvl1pPr>
          </a:lstStyle>
          <a:p>
            <a:r>
              <a:rPr lang="en-US"/>
              <a:t>This is a sample quote to support your slides</a:t>
            </a:r>
            <a:br>
              <a:rPr lang="en-US"/>
            </a:br>
            <a:r>
              <a:rPr lang="en-US"/>
              <a:t>(Use Format Background to Change Picture:</a:t>
            </a:r>
            <a:br>
              <a:rPr lang="en-US"/>
            </a:br>
            <a:r>
              <a:rPr lang="en-US"/>
              <a:t>Copy image you like. Right Click Format Background. Change Picture Source to Clipboard)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296760"/>
            <a:ext cx="12192000" cy="74102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709">
                <a:solidFill>
                  <a:schemeClr val="tx2"/>
                </a:solidFill>
              </a:defRPr>
            </a:lvl1pPr>
            <a:lvl2pPr marL="434066" indent="0" algn="ctr">
              <a:buNone/>
              <a:defRPr sz="1899"/>
            </a:lvl2pPr>
            <a:lvl3pPr marL="868131" indent="0" algn="ctr">
              <a:buNone/>
              <a:defRPr sz="1709"/>
            </a:lvl3pPr>
            <a:lvl4pPr marL="1302197" indent="0" algn="ctr">
              <a:buNone/>
              <a:defRPr sz="1519"/>
            </a:lvl4pPr>
            <a:lvl5pPr marL="1736263" indent="0" algn="ctr">
              <a:buNone/>
              <a:defRPr sz="1519"/>
            </a:lvl5pPr>
            <a:lvl6pPr marL="2170328" indent="0" algn="ctr">
              <a:buNone/>
              <a:defRPr sz="1519"/>
            </a:lvl6pPr>
            <a:lvl7pPr marL="2604394" indent="0" algn="ctr">
              <a:buNone/>
              <a:defRPr sz="1519"/>
            </a:lvl7pPr>
            <a:lvl8pPr marL="3038460" indent="0" algn="ctr">
              <a:buNone/>
              <a:defRPr sz="1519"/>
            </a:lvl8pPr>
            <a:lvl9pPr marL="3472525" indent="0" algn="ctr">
              <a:buNone/>
              <a:defRPr sz="1519"/>
            </a:lvl9pPr>
          </a:lstStyle>
          <a:p>
            <a:pPr algn="ctr"/>
            <a:r>
              <a:rPr lang="en-US">
                <a:solidFill>
                  <a:schemeClr val="tx2"/>
                </a:solidFill>
              </a:rPr>
              <a:t>Brianna Sullivan</a:t>
            </a:r>
          </a:p>
        </p:txBody>
      </p:sp>
      <p:sp>
        <p:nvSpPr>
          <p:cNvPr id="4" name="Freeform 3"/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181479 w 12841288"/>
              <a:gd name="connsiteY0" fmla="*/ 184729 h 7223125"/>
              <a:gd name="connsiteX1" fmla="*/ 181479 w 12841288"/>
              <a:gd name="connsiteY1" fmla="*/ 7038397 h 7223125"/>
              <a:gd name="connsiteX2" fmla="*/ 12659806 w 12841288"/>
              <a:gd name="connsiteY2" fmla="*/ 7038397 h 7223125"/>
              <a:gd name="connsiteX3" fmla="*/ 12659806 w 12841288"/>
              <a:gd name="connsiteY3" fmla="*/ 184729 h 7223125"/>
              <a:gd name="connsiteX4" fmla="*/ 0 w 12841288"/>
              <a:gd name="connsiteY4" fmla="*/ 0 h 7223125"/>
              <a:gd name="connsiteX5" fmla="*/ 12841288 w 12841288"/>
              <a:gd name="connsiteY5" fmla="*/ 0 h 7223125"/>
              <a:gd name="connsiteX6" fmla="*/ 12841288 w 12841288"/>
              <a:gd name="connsiteY6" fmla="*/ 7223125 h 7223125"/>
              <a:gd name="connsiteX7" fmla="*/ 0 w 12841288"/>
              <a:gd name="connsiteY7" fmla="*/ 7223125 h 722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41288" h="7223125">
                <a:moveTo>
                  <a:pt x="181479" y="184729"/>
                </a:moveTo>
                <a:lnTo>
                  <a:pt x="181479" y="7038397"/>
                </a:lnTo>
                <a:lnTo>
                  <a:pt x="12659806" y="7038397"/>
                </a:lnTo>
                <a:lnTo>
                  <a:pt x="12659806" y="184729"/>
                </a:lnTo>
                <a:close/>
                <a:moveTo>
                  <a:pt x="0" y="0"/>
                </a:moveTo>
                <a:lnTo>
                  <a:pt x="12841288" y="0"/>
                </a:lnTo>
                <a:lnTo>
                  <a:pt x="12841288" y="7223125"/>
                </a:lnTo>
                <a:lnTo>
                  <a:pt x="0" y="7223125"/>
                </a:lnTo>
                <a:close/>
              </a:path>
            </a:pathLst>
          </a:custGeom>
          <a:solidFill>
            <a:schemeClr val="tx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180" tIns="34180" rIns="34180" bIns="34180" numCol="1" spcCol="0" rtlCol="0" fromWordArt="0" anchor="ctr" anchorCtr="0" forceAA="0" compatLnSpc="1">
            <a:noAutofit/>
          </a:bodyPr>
          <a:lstStyle/>
          <a:p>
            <a:pPr algn="ctr"/>
            <a:endParaRPr lang="en-US" sz="1899" b="1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391561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Slide Solid Backgroun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0" y="1634537"/>
            <a:ext cx="12192000" cy="3588923"/>
          </a:xfrm>
          <a:prstGeom prst="rect">
            <a:avLst/>
          </a:prstGeom>
        </p:spPr>
        <p:txBody>
          <a:bodyPr lIns="1920240" tIns="45720" rIns="1920240" bIns="45720" anchor="ctr" anchorCtr="0">
            <a:noAutofit/>
          </a:bodyPr>
          <a:lstStyle>
            <a:lvl1pPr algn="ctr">
              <a:defRPr sz="4367" b="0">
                <a:solidFill>
                  <a:schemeClr val="tx2"/>
                </a:solidFill>
              </a:defRPr>
            </a:lvl1pPr>
          </a:lstStyle>
          <a:p>
            <a:r>
              <a:rPr lang="en-US"/>
              <a:t>This is a sample quote to draw help make a point based on what people are saying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1489823" y="1925777"/>
            <a:ext cx="1475292" cy="1150358"/>
            <a:chOff x="1422137" y="1996264"/>
            <a:chExt cx="1197131" cy="933450"/>
          </a:xfrm>
        </p:grpSpPr>
        <p:grpSp>
          <p:nvGrpSpPr>
            <p:cNvPr id="14" name="Group 4"/>
            <p:cNvGrpSpPr>
              <a:grpSpLocks noChangeAspect="1"/>
            </p:cNvGrpSpPr>
            <p:nvPr/>
          </p:nvGrpSpPr>
          <p:grpSpPr bwMode="auto">
            <a:xfrm>
              <a:off x="1422137" y="1996264"/>
              <a:ext cx="550863" cy="933450"/>
              <a:chOff x="610" y="950"/>
              <a:chExt cx="347" cy="588"/>
            </a:xfrm>
          </p:grpSpPr>
          <p:sp>
            <p:nvSpPr>
              <p:cNvPr id="15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610" y="950"/>
                <a:ext cx="347" cy="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auto">
              <a:xfrm>
                <a:off x="612" y="948"/>
                <a:ext cx="347" cy="588"/>
              </a:xfrm>
              <a:custGeom>
                <a:avLst/>
                <a:gdLst>
                  <a:gd name="T0" fmla="*/ 75 w 144"/>
                  <a:gd name="T1" fmla="*/ 0 h 246"/>
                  <a:gd name="T2" fmla="*/ 94 w 144"/>
                  <a:gd name="T3" fmla="*/ 14 h 246"/>
                  <a:gd name="T4" fmla="*/ 41 w 144"/>
                  <a:gd name="T5" fmla="*/ 85 h 246"/>
                  <a:gd name="T6" fmla="*/ 24 w 144"/>
                  <a:gd name="T7" fmla="*/ 126 h 246"/>
                  <a:gd name="T8" fmla="*/ 24 w 144"/>
                  <a:gd name="T9" fmla="*/ 222 h 246"/>
                  <a:gd name="T10" fmla="*/ 120 w 144"/>
                  <a:gd name="T11" fmla="*/ 222 h 246"/>
                  <a:gd name="T12" fmla="*/ 120 w 144"/>
                  <a:gd name="T13" fmla="*/ 138 h 246"/>
                  <a:gd name="T14" fmla="*/ 60 w 144"/>
                  <a:gd name="T15" fmla="*/ 138 h 246"/>
                  <a:gd name="T16" fmla="*/ 60 w 144"/>
                  <a:gd name="T17" fmla="*/ 114 h 246"/>
                  <a:gd name="T18" fmla="*/ 120 w 144"/>
                  <a:gd name="T19" fmla="*/ 114 h 246"/>
                  <a:gd name="T20" fmla="*/ 144 w 144"/>
                  <a:gd name="T21" fmla="*/ 138 h 246"/>
                  <a:gd name="T22" fmla="*/ 144 w 144"/>
                  <a:gd name="T23" fmla="*/ 222 h 246"/>
                  <a:gd name="T24" fmla="*/ 120 w 144"/>
                  <a:gd name="T25" fmla="*/ 246 h 246"/>
                  <a:gd name="T26" fmla="*/ 20 w 144"/>
                  <a:gd name="T27" fmla="*/ 246 h 246"/>
                  <a:gd name="T28" fmla="*/ 0 w 144"/>
                  <a:gd name="T29" fmla="*/ 222 h 246"/>
                  <a:gd name="T30" fmla="*/ 0 w 144"/>
                  <a:gd name="T31" fmla="*/ 126 h 246"/>
                  <a:gd name="T32" fmla="*/ 22 w 144"/>
                  <a:gd name="T33" fmla="*/ 70 h 246"/>
                  <a:gd name="T34" fmla="*/ 75 w 144"/>
                  <a:gd name="T35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4" h="246">
                    <a:moveTo>
                      <a:pt x="75" y="0"/>
                    </a:moveTo>
                    <a:cubicBezTo>
                      <a:pt x="94" y="14"/>
                      <a:pt x="94" y="14"/>
                      <a:pt x="94" y="14"/>
                    </a:cubicBezTo>
                    <a:cubicBezTo>
                      <a:pt x="41" y="85"/>
                      <a:pt x="41" y="85"/>
                      <a:pt x="41" y="85"/>
                    </a:cubicBezTo>
                    <a:cubicBezTo>
                      <a:pt x="31" y="97"/>
                      <a:pt x="24" y="110"/>
                      <a:pt x="24" y="126"/>
                    </a:cubicBezTo>
                    <a:cubicBezTo>
                      <a:pt x="24" y="222"/>
                      <a:pt x="24" y="222"/>
                      <a:pt x="24" y="222"/>
                    </a:cubicBezTo>
                    <a:cubicBezTo>
                      <a:pt x="120" y="222"/>
                      <a:pt x="120" y="222"/>
                      <a:pt x="120" y="222"/>
                    </a:cubicBezTo>
                    <a:cubicBezTo>
                      <a:pt x="120" y="138"/>
                      <a:pt x="120" y="138"/>
                      <a:pt x="120" y="138"/>
                    </a:cubicBezTo>
                    <a:cubicBezTo>
                      <a:pt x="60" y="138"/>
                      <a:pt x="60" y="138"/>
                      <a:pt x="60" y="138"/>
                    </a:cubicBezTo>
                    <a:cubicBezTo>
                      <a:pt x="60" y="114"/>
                      <a:pt x="60" y="114"/>
                      <a:pt x="60" y="114"/>
                    </a:cubicBezTo>
                    <a:cubicBezTo>
                      <a:pt x="120" y="114"/>
                      <a:pt x="120" y="114"/>
                      <a:pt x="120" y="114"/>
                    </a:cubicBezTo>
                    <a:cubicBezTo>
                      <a:pt x="133" y="114"/>
                      <a:pt x="144" y="125"/>
                      <a:pt x="144" y="138"/>
                    </a:cubicBezTo>
                    <a:cubicBezTo>
                      <a:pt x="144" y="222"/>
                      <a:pt x="144" y="222"/>
                      <a:pt x="144" y="222"/>
                    </a:cubicBezTo>
                    <a:cubicBezTo>
                      <a:pt x="144" y="235"/>
                      <a:pt x="133" y="246"/>
                      <a:pt x="120" y="246"/>
                    </a:cubicBezTo>
                    <a:cubicBezTo>
                      <a:pt x="20" y="246"/>
                      <a:pt x="20" y="246"/>
                      <a:pt x="20" y="246"/>
                    </a:cubicBezTo>
                    <a:cubicBezTo>
                      <a:pt x="7" y="246"/>
                      <a:pt x="0" y="235"/>
                      <a:pt x="0" y="222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105"/>
                      <a:pt x="9" y="86"/>
                      <a:pt x="22" y="70"/>
                    </a:cubicBez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tx2">
                  <a:alpha val="42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</p:grpSp>
        <p:grpSp>
          <p:nvGrpSpPr>
            <p:cNvPr id="32" name="Group 4"/>
            <p:cNvGrpSpPr>
              <a:grpSpLocks noChangeAspect="1"/>
            </p:cNvGrpSpPr>
            <p:nvPr/>
          </p:nvGrpSpPr>
          <p:grpSpPr bwMode="auto">
            <a:xfrm>
              <a:off x="2068405" y="1996264"/>
              <a:ext cx="550863" cy="933450"/>
              <a:chOff x="610" y="950"/>
              <a:chExt cx="347" cy="588"/>
            </a:xfrm>
          </p:grpSpPr>
          <p:sp>
            <p:nvSpPr>
              <p:cNvPr id="33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610" y="950"/>
                <a:ext cx="347" cy="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  <p:sp>
            <p:nvSpPr>
              <p:cNvPr id="34" name="Freeform 5"/>
              <p:cNvSpPr>
                <a:spLocks/>
              </p:cNvSpPr>
              <p:nvPr/>
            </p:nvSpPr>
            <p:spPr bwMode="auto">
              <a:xfrm>
                <a:off x="612" y="948"/>
                <a:ext cx="347" cy="588"/>
              </a:xfrm>
              <a:custGeom>
                <a:avLst/>
                <a:gdLst>
                  <a:gd name="T0" fmla="*/ 75 w 144"/>
                  <a:gd name="T1" fmla="*/ 0 h 246"/>
                  <a:gd name="T2" fmla="*/ 94 w 144"/>
                  <a:gd name="T3" fmla="*/ 14 h 246"/>
                  <a:gd name="T4" fmla="*/ 41 w 144"/>
                  <a:gd name="T5" fmla="*/ 85 h 246"/>
                  <a:gd name="T6" fmla="*/ 24 w 144"/>
                  <a:gd name="T7" fmla="*/ 126 h 246"/>
                  <a:gd name="T8" fmla="*/ 24 w 144"/>
                  <a:gd name="T9" fmla="*/ 222 h 246"/>
                  <a:gd name="T10" fmla="*/ 120 w 144"/>
                  <a:gd name="T11" fmla="*/ 222 h 246"/>
                  <a:gd name="T12" fmla="*/ 120 w 144"/>
                  <a:gd name="T13" fmla="*/ 138 h 246"/>
                  <a:gd name="T14" fmla="*/ 60 w 144"/>
                  <a:gd name="T15" fmla="*/ 138 h 246"/>
                  <a:gd name="T16" fmla="*/ 60 w 144"/>
                  <a:gd name="T17" fmla="*/ 114 h 246"/>
                  <a:gd name="T18" fmla="*/ 120 w 144"/>
                  <a:gd name="T19" fmla="*/ 114 h 246"/>
                  <a:gd name="T20" fmla="*/ 144 w 144"/>
                  <a:gd name="T21" fmla="*/ 138 h 246"/>
                  <a:gd name="T22" fmla="*/ 144 w 144"/>
                  <a:gd name="T23" fmla="*/ 222 h 246"/>
                  <a:gd name="T24" fmla="*/ 120 w 144"/>
                  <a:gd name="T25" fmla="*/ 246 h 246"/>
                  <a:gd name="T26" fmla="*/ 20 w 144"/>
                  <a:gd name="T27" fmla="*/ 246 h 246"/>
                  <a:gd name="T28" fmla="*/ 0 w 144"/>
                  <a:gd name="T29" fmla="*/ 222 h 246"/>
                  <a:gd name="T30" fmla="*/ 0 w 144"/>
                  <a:gd name="T31" fmla="*/ 126 h 246"/>
                  <a:gd name="T32" fmla="*/ 22 w 144"/>
                  <a:gd name="T33" fmla="*/ 70 h 246"/>
                  <a:gd name="T34" fmla="*/ 75 w 144"/>
                  <a:gd name="T35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4" h="246">
                    <a:moveTo>
                      <a:pt x="75" y="0"/>
                    </a:moveTo>
                    <a:cubicBezTo>
                      <a:pt x="94" y="14"/>
                      <a:pt x="94" y="14"/>
                      <a:pt x="94" y="14"/>
                    </a:cubicBezTo>
                    <a:cubicBezTo>
                      <a:pt x="41" y="85"/>
                      <a:pt x="41" y="85"/>
                      <a:pt x="41" y="85"/>
                    </a:cubicBezTo>
                    <a:cubicBezTo>
                      <a:pt x="31" y="97"/>
                      <a:pt x="24" y="110"/>
                      <a:pt x="24" y="126"/>
                    </a:cubicBezTo>
                    <a:cubicBezTo>
                      <a:pt x="24" y="222"/>
                      <a:pt x="24" y="222"/>
                      <a:pt x="24" y="222"/>
                    </a:cubicBezTo>
                    <a:cubicBezTo>
                      <a:pt x="120" y="222"/>
                      <a:pt x="120" y="222"/>
                      <a:pt x="120" y="222"/>
                    </a:cubicBezTo>
                    <a:cubicBezTo>
                      <a:pt x="120" y="138"/>
                      <a:pt x="120" y="138"/>
                      <a:pt x="120" y="138"/>
                    </a:cubicBezTo>
                    <a:cubicBezTo>
                      <a:pt x="60" y="138"/>
                      <a:pt x="60" y="138"/>
                      <a:pt x="60" y="138"/>
                    </a:cubicBezTo>
                    <a:cubicBezTo>
                      <a:pt x="60" y="114"/>
                      <a:pt x="60" y="114"/>
                      <a:pt x="60" y="114"/>
                    </a:cubicBezTo>
                    <a:cubicBezTo>
                      <a:pt x="120" y="114"/>
                      <a:pt x="120" y="114"/>
                      <a:pt x="120" y="114"/>
                    </a:cubicBezTo>
                    <a:cubicBezTo>
                      <a:pt x="133" y="114"/>
                      <a:pt x="144" y="125"/>
                      <a:pt x="144" y="138"/>
                    </a:cubicBezTo>
                    <a:cubicBezTo>
                      <a:pt x="144" y="222"/>
                      <a:pt x="144" y="222"/>
                      <a:pt x="144" y="222"/>
                    </a:cubicBezTo>
                    <a:cubicBezTo>
                      <a:pt x="144" y="235"/>
                      <a:pt x="133" y="246"/>
                      <a:pt x="120" y="246"/>
                    </a:cubicBezTo>
                    <a:cubicBezTo>
                      <a:pt x="20" y="246"/>
                      <a:pt x="20" y="246"/>
                      <a:pt x="20" y="246"/>
                    </a:cubicBezTo>
                    <a:cubicBezTo>
                      <a:pt x="7" y="246"/>
                      <a:pt x="0" y="235"/>
                      <a:pt x="0" y="222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105"/>
                      <a:pt x="9" y="86"/>
                      <a:pt x="22" y="70"/>
                    </a:cubicBez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tx2">
                  <a:alpha val="23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</p:grpSp>
      </p:grpSp>
      <p:grpSp>
        <p:nvGrpSpPr>
          <p:cNvPr id="19" name="Group 18"/>
          <p:cNvGrpSpPr/>
          <p:nvPr/>
        </p:nvGrpSpPr>
        <p:grpSpPr>
          <a:xfrm rot="10800000">
            <a:off x="9226823" y="2048551"/>
            <a:ext cx="1475292" cy="1150358"/>
            <a:chOff x="1422137" y="1996264"/>
            <a:chExt cx="1197131" cy="933450"/>
          </a:xfrm>
        </p:grpSpPr>
        <p:grpSp>
          <p:nvGrpSpPr>
            <p:cNvPr id="20" name="Group 4"/>
            <p:cNvGrpSpPr>
              <a:grpSpLocks noChangeAspect="1"/>
            </p:cNvGrpSpPr>
            <p:nvPr/>
          </p:nvGrpSpPr>
          <p:grpSpPr bwMode="auto">
            <a:xfrm>
              <a:off x="1422137" y="1996264"/>
              <a:ext cx="550863" cy="933450"/>
              <a:chOff x="610" y="950"/>
              <a:chExt cx="347" cy="588"/>
            </a:xfrm>
          </p:grpSpPr>
          <p:sp>
            <p:nvSpPr>
              <p:cNvPr id="24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610" y="950"/>
                <a:ext cx="347" cy="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  <p:sp>
            <p:nvSpPr>
              <p:cNvPr id="25" name="Freeform 5"/>
              <p:cNvSpPr>
                <a:spLocks/>
              </p:cNvSpPr>
              <p:nvPr/>
            </p:nvSpPr>
            <p:spPr bwMode="auto">
              <a:xfrm>
                <a:off x="612" y="948"/>
                <a:ext cx="347" cy="588"/>
              </a:xfrm>
              <a:custGeom>
                <a:avLst/>
                <a:gdLst>
                  <a:gd name="T0" fmla="*/ 75 w 144"/>
                  <a:gd name="T1" fmla="*/ 0 h 246"/>
                  <a:gd name="T2" fmla="*/ 94 w 144"/>
                  <a:gd name="T3" fmla="*/ 14 h 246"/>
                  <a:gd name="T4" fmla="*/ 41 w 144"/>
                  <a:gd name="T5" fmla="*/ 85 h 246"/>
                  <a:gd name="T6" fmla="*/ 24 w 144"/>
                  <a:gd name="T7" fmla="*/ 126 h 246"/>
                  <a:gd name="T8" fmla="*/ 24 w 144"/>
                  <a:gd name="T9" fmla="*/ 222 h 246"/>
                  <a:gd name="T10" fmla="*/ 120 w 144"/>
                  <a:gd name="T11" fmla="*/ 222 h 246"/>
                  <a:gd name="T12" fmla="*/ 120 w 144"/>
                  <a:gd name="T13" fmla="*/ 138 h 246"/>
                  <a:gd name="T14" fmla="*/ 60 w 144"/>
                  <a:gd name="T15" fmla="*/ 138 h 246"/>
                  <a:gd name="T16" fmla="*/ 60 w 144"/>
                  <a:gd name="T17" fmla="*/ 114 h 246"/>
                  <a:gd name="T18" fmla="*/ 120 w 144"/>
                  <a:gd name="T19" fmla="*/ 114 h 246"/>
                  <a:gd name="T20" fmla="*/ 144 w 144"/>
                  <a:gd name="T21" fmla="*/ 138 h 246"/>
                  <a:gd name="T22" fmla="*/ 144 w 144"/>
                  <a:gd name="T23" fmla="*/ 222 h 246"/>
                  <a:gd name="T24" fmla="*/ 120 w 144"/>
                  <a:gd name="T25" fmla="*/ 246 h 246"/>
                  <a:gd name="T26" fmla="*/ 20 w 144"/>
                  <a:gd name="T27" fmla="*/ 246 h 246"/>
                  <a:gd name="T28" fmla="*/ 0 w 144"/>
                  <a:gd name="T29" fmla="*/ 222 h 246"/>
                  <a:gd name="T30" fmla="*/ 0 w 144"/>
                  <a:gd name="T31" fmla="*/ 126 h 246"/>
                  <a:gd name="T32" fmla="*/ 22 w 144"/>
                  <a:gd name="T33" fmla="*/ 70 h 246"/>
                  <a:gd name="T34" fmla="*/ 75 w 144"/>
                  <a:gd name="T35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4" h="246">
                    <a:moveTo>
                      <a:pt x="75" y="0"/>
                    </a:moveTo>
                    <a:cubicBezTo>
                      <a:pt x="94" y="14"/>
                      <a:pt x="94" y="14"/>
                      <a:pt x="94" y="14"/>
                    </a:cubicBezTo>
                    <a:cubicBezTo>
                      <a:pt x="41" y="85"/>
                      <a:pt x="41" y="85"/>
                      <a:pt x="41" y="85"/>
                    </a:cubicBezTo>
                    <a:cubicBezTo>
                      <a:pt x="31" y="97"/>
                      <a:pt x="24" y="110"/>
                      <a:pt x="24" y="126"/>
                    </a:cubicBezTo>
                    <a:cubicBezTo>
                      <a:pt x="24" y="222"/>
                      <a:pt x="24" y="222"/>
                      <a:pt x="24" y="222"/>
                    </a:cubicBezTo>
                    <a:cubicBezTo>
                      <a:pt x="120" y="222"/>
                      <a:pt x="120" y="222"/>
                      <a:pt x="120" y="222"/>
                    </a:cubicBezTo>
                    <a:cubicBezTo>
                      <a:pt x="120" y="138"/>
                      <a:pt x="120" y="138"/>
                      <a:pt x="120" y="138"/>
                    </a:cubicBezTo>
                    <a:cubicBezTo>
                      <a:pt x="60" y="138"/>
                      <a:pt x="60" y="138"/>
                      <a:pt x="60" y="138"/>
                    </a:cubicBezTo>
                    <a:cubicBezTo>
                      <a:pt x="60" y="114"/>
                      <a:pt x="60" y="114"/>
                      <a:pt x="60" y="114"/>
                    </a:cubicBezTo>
                    <a:cubicBezTo>
                      <a:pt x="120" y="114"/>
                      <a:pt x="120" y="114"/>
                      <a:pt x="120" y="114"/>
                    </a:cubicBezTo>
                    <a:cubicBezTo>
                      <a:pt x="133" y="114"/>
                      <a:pt x="144" y="125"/>
                      <a:pt x="144" y="138"/>
                    </a:cubicBezTo>
                    <a:cubicBezTo>
                      <a:pt x="144" y="222"/>
                      <a:pt x="144" y="222"/>
                      <a:pt x="144" y="222"/>
                    </a:cubicBezTo>
                    <a:cubicBezTo>
                      <a:pt x="144" y="235"/>
                      <a:pt x="133" y="246"/>
                      <a:pt x="120" y="246"/>
                    </a:cubicBezTo>
                    <a:cubicBezTo>
                      <a:pt x="20" y="246"/>
                      <a:pt x="20" y="246"/>
                      <a:pt x="20" y="246"/>
                    </a:cubicBezTo>
                    <a:cubicBezTo>
                      <a:pt x="7" y="246"/>
                      <a:pt x="0" y="235"/>
                      <a:pt x="0" y="222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105"/>
                      <a:pt x="9" y="86"/>
                      <a:pt x="22" y="70"/>
                    </a:cubicBez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tx2">
                  <a:alpha val="42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</p:grpSp>
        <p:grpSp>
          <p:nvGrpSpPr>
            <p:cNvPr id="21" name="Group 4"/>
            <p:cNvGrpSpPr>
              <a:grpSpLocks noChangeAspect="1"/>
            </p:cNvGrpSpPr>
            <p:nvPr/>
          </p:nvGrpSpPr>
          <p:grpSpPr bwMode="auto">
            <a:xfrm>
              <a:off x="2068405" y="1996264"/>
              <a:ext cx="550863" cy="933450"/>
              <a:chOff x="610" y="950"/>
              <a:chExt cx="347" cy="588"/>
            </a:xfrm>
          </p:grpSpPr>
          <p:sp>
            <p:nvSpPr>
              <p:cNvPr id="22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610" y="950"/>
                <a:ext cx="347" cy="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  <p:sp>
            <p:nvSpPr>
              <p:cNvPr id="23" name="Freeform 5"/>
              <p:cNvSpPr>
                <a:spLocks/>
              </p:cNvSpPr>
              <p:nvPr/>
            </p:nvSpPr>
            <p:spPr bwMode="auto">
              <a:xfrm>
                <a:off x="612" y="948"/>
                <a:ext cx="347" cy="588"/>
              </a:xfrm>
              <a:custGeom>
                <a:avLst/>
                <a:gdLst>
                  <a:gd name="T0" fmla="*/ 75 w 144"/>
                  <a:gd name="T1" fmla="*/ 0 h 246"/>
                  <a:gd name="T2" fmla="*/ 94 w 144"/>
                  <a:gd name="T3" fmla="*/ 14 h 246"/>
                  <a:gd name="T4" fmla="*/ 41 w 144"/>
                  <a:gd name="T5" fmla="*/ 85 h 246"/>
                  <a:gd name="T6" fmla="*/ 24 w 144"/>
                  <a:gd name="T7" fmla="*/ 126 h 246"/>
                  <a:gd name="T8" fmla="*/ 24 w 144"/>
                  <a:gd name="T9" fmla="*/ 222 h 246"/>
                  <a:gd name="T10" fmla="*/ 120 w 144"/>
                  <a:gd name="T11" fmla="*/ 222 h 246"/>
                  <a:gd name="T12" fmla="*/ 120 w 144"/>
                  <a:gd name="T13" fmla="*/ 138 h 246"/>
                  <a:gd name="T14" fmla="*/ 60 w 144"/>
                  <a:gd name="T15" fmla="*/ 138 h 246"/>
                  <a:gd name="T16" fmla="*/ 60 w 144"/>
                  <a:gd name="T17" fmla="*/ 114 h 246"/>
                  <a:gd name="T18" fmla="*/ 120 w 144"/>
                  <a:gd name="T19" fmla="*/ 114 h 246"/>
                  <a:gd name="T20" fmla="*/ 144 w 144"/>
                  <a:gd name="T21" fmla="*/ 138 h 246"/>
                  <a:gd name="T22" fmla="*/ 144 w 144"/>
                  <a:gd name="T23" fmla="*/ 222 h 246"/>
                  <a:gd name="T24" fmla="*/ 120 w 144"/>
                  <a:gd name="T25" fmla="*/ 246 h 246"/>
                  <a:gd name="T26" fmla="*/ 20 w 144"/>
                  <a:gd name="T27" fmla="*/ 246 h 246"/>
                  <a:gd name="T28" fmla="*/ 0 w 144"/>
                  <a:gd name="T29" fmla="*/ 222 h 246"/>
                  <a:gd name="T30" fmla="*/ 0 w 144"/>
                  <a:gd name="T31" fmla="*/ 126 h 246"/>
                  <a:gd name="T32" fmla="*/ 22 w 144"/>
                  <a:gd name="T33" fmla="*/ 70 h 246"/>
                  <a:gd name="T34" fmla="*/ 75 w 144"/>
                  <a:gd name="T35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4" h="246">
                    <a:moveTo>
                      <a:pt x="75" y="0"/>
                    </a:moveTo>
                    <a:cubicBezTo>
                      <a:pt x="94" y="14"/>
                      <a:pt x="94" y="14"/>
                      <a:pt x="94" y="14"/>
                    </a:cubicBezTo>
                    <a:cubicBezTo>
                      <a:pt x="41" y="85"/>
                      <a:pt x="41" y="85"/>
                      <a:pt x="41" y="85"/>
                    </a:cubicBezTo>
                    <a:cubicBezTo>
                      <a:pt x="31" y="97"/>
                      <a:pt x="24" y="110"/>
                      <a:pt x="24" y="126"/>
                    </a:cubicBezTo>
                    <a:cubicBezTo>
                      <a:pt x="24" y="222"/>
                      <a:pt x="24" y="222"/>
                      <a:pt x="24" y="222"/>
                    </a:cubicBezTo>
                    <a:cubicBezTo>
                      <a:pt x="120" y="222"/>
                      <a:pt x="120" y="222"/>
                      <a:pt x="120" y="222"/>
                    </a:cubicBezTo>
                    <a:cubicBezTo>
                      <a:pt x="120" y="138"/>
                      <a:pt x="120" y="138"/>
                      <a:pt x="120" y="138"/>
                    </a:cubicBezTo>
                    <a:cubicBezTo>
                      <a:pt x="60" y="138"/>
                      <a:pt x="60" y="138"/>
                      <a:pt x="60" y="138"/>
                    </a:cubicBezTo>
                    <a:cubicBezTo>
                      <a:pt x="60" y="114"/>
                      <a:pt x="60" y="114"/>
                      <a:pt x="60" y="114"/>
                    </a:cubicBezTo>
                    <a:cubicBezTo>
                      <a:pt x="120" y="114"/>
                      <a:pt x="120" y="114"/>
                      <a:pt x="120" y="114"/>
                    </a:cubicBezTo>
                    <a:cubicBezTo>
                      <a:pt x="133" y="114"/>
                      <a:pt x="144" y="125"/>
                      <a:pt x="144" y="138"/>
                    </a:cubicBezTo>
                    <a:cubicBezTo>
                      <a:pt x="144" y="222"/>
                      <a:pt x="144" y="222"/>
                      <a:pt x="144" y="222"/>
                    </a:cubicBezTo>
                    <a:cubicBezTo>
                      <a:pt x="144" y="235"/>
                      <a:pt x="133" y="246"/>
                      <a:pt x="120" y="246"/>
                    </a:cubicBezTo>
                    <a:cubicBezTo>
                      <a:pt x="20" y="246"/>
                      <a:pt x="20" y="246"/>
                      <a:pt x="20" y="246"/>
                    </a:cubicBezTo>
                    <a:cubicBezTo>
                      <a:pt x="7" y="246"/>
                      <a:pt x="0" y="235"/>
                      <a:pt x="0" y="222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0" y="105"/>
                      <a:pt x="9" y="86"/>
                      <a:pt x="22" y="70"/>
                    </a:cubicBez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tx2">
                  <a:alpha val="23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9"/>
              </a:p>
            </p:txBody>
          </p:sp>
        </p:grpSp>
      </p:grpSp>
      <p:sp>
        <p:nvSpPr>
          <p:cNvPr id="2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296760"/>
            <a:ext cx="12192000" cy="74102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709">
                <a:solidFill>
                  <a:schemeClr val="tx2"/>
                </a:solidFill>
              </a:defRPr>
            </a:lvl1pPr>
            <a:lvl2pPr marL="434066" indent="0" algn="ctr">
              <a:buNone/>
              <a:defRPr sz="1899"/>
            </a:lvl2pPr>
            <a:lvl3pPr marL="868131" indent="0" algn="ctr">
              <a:buNone/>
              <a:defRPr sz="1709"/>
            </a:lvl3pPr>
            <a:lvl4pPr marL="1302197" indent="0" algn="ctr">
              <a:buNone/>
              <a:defRPr sz="1519"/>
            </a:lvl4pPr>
            <a:lvl5pPr marL="1736263" indent="0" algn="ctr">
              <a:buNone/>
              <a:defRPr sz="1519"/>
            </a:lvl5pPr>
            <a:lvl6pPr marL="2170328" indent="0" algn="ctr">
              <a:buNone/>
              <a:defRPr sz="1519"/>
            </a:lvl6pPr>
            <a:lvl7pPr marL="2604394" indent="0" algn="ctr">
              <a:buNone/>
              <a:defRPr sz="1519"/>
            </a:lvl7pPr>
            <a:lvl8pPr marL="3038460" indent="0" algn="ctr">
              <a:buNone/>
              <a:defRPr sz="1519"/>
            </a:lvl8pPr>
            <a:lvl9pPr marL="3472525" indent="0" algn="ctr">
              <a:buNone/>
              <a:defRPr sz="1519"/>
            </a:lvl9pPr>
          </a:lstStyle>
          <a:p>
            <a:pPr algn="ctr"/>
            <a:r>
              <a:rPr lang="en-US">
                <a:solidFill>
                  <a:schemeClr val="tx2"/>
                </a:solidFill>
              </a:rPr>
              <a:t>Brianna Sullivan</a:t>
            </a:r>
          </a:p>
        </p:txBody>
      </p:sp>
      <p:sp>
        <p:nvSpPr>
          <p:cNvPr id="27" name="Freeform 26"/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81479 w 12841288"/>
              <a:gd name="connsiteY0" fmla="*/ 184729 h 7223125"/>
              <a:gd name="connsiteX1" fmla="*/ 181479 w 12841288"/>
              <a:gd name="connsiteY1" fmla="*/ 7038397 h 7223125"/>
              <a:gd name="connsiteX2" fmla="*/ 12659806 w 12841288"/>
              <a:gd name="connsiteY2" fmla="*/ 7038397 h 7223125"/>
              <a:gd name="connsiteX3" fmla="*/ 12659806 w 12841288"/>
              <a:gd name="connsiteY3" fmla="*/ 184729 h 7223125"/>
              <a:gd name="connsiteX4" fmla="*/ 0 w 12841288"/>
              <a:gd name="connsiteY4" fmla="*/ 0 h 7223125"/>
              <a:gd name="connsiteX5" fmla="*/ 12841288 w 12841288"/>
              <a:gd name="connsiteY5" fmla="*/ 0 h 7223125"/>
              <a:gd name="connsiteX6" fmla="*/ 12841288 w 12841288"/>
              <a:gd name="connsiteY6" fmla="*/ 7223125 h 7223125"/>
              <a:gd name="connsiteX7" fmla="*/ 0 w 12841288"/>
              <a:gd name="connsiteY7" fmla="*/ 7223125 h 722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41288" h="7223125">
                <a:moveTo>
                  <a:pt x="181479" y="184729"/>
                </a:moveTo>
                <a:lnTo>
                  <a:pt x="181479" y="7038397"/>
                </a:lnTo>
                <a:lnTo>
                  <a:pt x="12659806" y="7038397"/>
                </a:lnTo>
                <a:lnTo>
                  <a:pt x="12659806" y="184729"/>
                </a:lnTo>
                <a:close/>
                <a:moveTo>
                  <a:pt x="0" y="0"/>
                </a:moveTo>
                <a:lnTo>
                  <a:pt x="12841288" y="0"/>
                </a:lnTo>
                <a:lnTo>
                  <a:pt x="12841288" y="7223125"/>
                </a:lnTo>
                <a:lnTo>
                  <a:pt x="0" y="7223125"/>
                </a:lnTo>
                <a:close/>
              </a:path>
            </a:pathLst>
          </a:custGeom>
          <a:solidFill>
            <a:schemeClr val="tx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180" tIns="34180" rIns="34180" bIns="34180" numCol="1" spcCol="0" rtlCol="0" fromWordArt="0" anchor="ctr" anchorCtr="0" forceAA="0" compatLnSpc="1">
            <a:noAutofit/>
          </a:bodyPr>
          <a:lstStyle/>
          <a:p>
            <a:pPr algn="ctr"/>
            <a:endParaRPr lang="en-US" sz="1899" b="1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22245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99258" y="2952883"/>
            <a:ext cx="4556067" cy="589709"/>
          </a:xfrm>
          <a:prstGeom prst="rect">
            <a:avLst/>
          </a:prstGeom>
        </p:spPr>
        <p:txBody>
          <a:bodyPr lIns="0" tIns="45720" rIns="0" bIns="45720" anchor="ctr" anchorCtr="0">
            <a:noAutofit/>
          </a:bodyPr>
          <a:lstStyle>
            <a:lvl1pPr algn="ctr">
              <a:defRPr sz="5696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76AC6F2-75B3-B499-BB91-99C1D648D4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4812" y="5914335"/>
            <a:ext cx="1762376" cy="31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06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/>
  <p:extLst>
    <p:ext uri="{DCECCB84-F9BA-43D5-87BE-67443E8EF086}">
      <p15:sldGuideLst xmlns:p15="http://schemas.microsoft.com/office/powerpoint/2012/main">
        <p15:guide id="1" orient="horz" pos="45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11286153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</p:spTree>
    <p:extLst>
      <p:ext uri="{BB962C8B-B14F-4D97-AF65-F5344CB8AC3E}">
        <p14:creationId xmlns:p14="http://schemas.microsoft.com/office/powerpoint/2010/main" val="200323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577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, Sub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60118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Highlight Area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" y="0"/>
            <a:ext cx="4547125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38" tIns="34138" rIns="34138" bIns="34138" rtlCol="0" anchor="ctr"/>
          <a:lstStyle/>
          <a:p>
            <a:pPr algn="ctr"/>
            <a:endParaRPr lang="en-US" sz="1897">
              <a:solidFill>
                <a:schemeClr val="tx1"/>
              </a:solidFill>
            </a:endParaRPr>
          </a:p>
        </p:txBody>
      </p:sp>
      <p:sp>
        <p:nvSpPr>
          <p:cNvPr id="20" name="SlideNumber"/>
          <p:cNvSpPr/>
          <p:nvPr/>
        </p:nvSpPr>
        <p:spPr>
          <a:xfrm>
            <a:off x="11368228" y="6363472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8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8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4920099" y="6252279"/>
            <a:ext cx="691544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99" y="6363469"/>
            <a:ext cx="1264628" cy="217044"/>
          </a:xfrm>
          <a:prstGeom prst="rect">
            <a:avLst/>
          </a:prstGeom>
        </p:spPr>
      </p:pic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4920102" y="538397"/>
            <a:ext cx="6722515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920099" y="432883"/>
            <a:ext cx="6915440" cy="7441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01090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5CCD2-63E7-4D1B-9EF3-423A3AEE0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102F6-56E8-4D70-95C0-2B9F00371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5E1FD-3750-4FCE-A640-8C2CD0FA4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3192F-4C97-4772-A1AE-71B8AE7957E9}" type="datetime1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A73AB-9079-44C0-BB00-0F9320C5C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E98420-F3DF-4E2E-A587-6588ABB35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40265-E6C5-4054-A527-8AFDC1872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177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11459786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57215" y="1740546"/>
            <a:ext cx="11459786" cy="4408714"/>
          </a:xfrm>
        </p:spPr>
        <p:txBody>
          <a:bodyPr/>
          <a:lstStyle>
            <a:lvl1pPr>
              <a:buClr>
                <a:schemeClr val="accent3"/>
              </a:buClr>
              <a:buSzPct val="80000"/>
              <a:defRPr/>
            </a:lvl1pPr>
            <a:lvl2pPr>
              <a:buClr>
                <a:schemeClr val="accent3"/>
              </a:buClr>
              <a:buSzPct val="80000"/>
              <a:defRPr/>
            </a:lvl2pPr>
            <a:lvl3pPr>
              <a:buClr>
                <a:schemeClr val="accent3"/>
              </a:buClr>
              <a:buSzPct val="80000"/>
              <a:defRPr/>
            </a:lvl3pPr>
            <a:lvl4pPr>
              <a:buClr>
                <a:schemeClr val="accent3"/>
              </a:buClr>
              <a:buSzPct val="80000"/>
              <a:defRPr/>
            </a:lvl4pPr>
            <a:lvl5pPr>
              <a:buClr>
                <a:schemeClr val="accent3"/>
              </a:buClr>
              <a:buSzPct val="80000"/>
              <a:defRPr sz="170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6461" y="1078726"/>
            <a:ext cx="6511242" cy="534662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>
              <a:buNone/>
              <a:defRPr sz="1709" b="1">
                <a:solidFill>
                  <a:schemeClr val="accent3"/>
                </a:solidFill>
                <a:latin typeface="+mn-lt"/>
              </a:defRPr>
            </a:lvl1pPr>
            <a:lvl2pPr marL="465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75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3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9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5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60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6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239156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11286153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8BE5AA-3211-42BB-85D1-8231E98B60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7215" y="1085222"/>
            <a:ext cx="11215313" cy="5105066"/>
          </a:xfrm>
        </p:spPr>
        <p:txBody>
          <a:bodyPr/>
          <a:lstStyle>
            <a:lvl1pPr>
              <a:buClr>
                <a:schemeClr val="accent3"/>
              </a:buClr>
              <a:buSzPct val="100000"/>
              <a:defRPr>
                <a:latin typeface="+mj-lt"/>
              </a:defRPr>
            </a:lvl1pPr>
            <a:lvl2pPr marL="652606" indent="-224569">
              <a:buClr>
                <a:schemeClr val="accent3"/>
              </a:buClr>
              <a:buSzPct val="100000"/>
              <a:buFont typeface="Courier New" panose="02070309020205020404" pitchFamily="49" charset="0"/>
              <a:buChar char="o"/>
              <a:defRPr>
                <a:latin typeface="+mj-lt"/>
              </a:defRPr>
            </a:lvl2pPr>
            <a:lvl3pPr marL="999256" indent="-272799">
              <a:buClr>
                <a:schemeClr val="accent3"/>
              </a:buClr>
              <a:buSzPct val="100000"/>
              <a:buFont typeface="Lucida Sans Unicode" panose="020B0602030504020204" pitchFamily="34" charset="0"/>
              <a:buChar char="-"/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4595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N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57480" y="340639"/>
            <a:ext cx="11517138" cy="5818125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329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6359" y="1536675"/>
            <a:ext cx="4828269" cy="589709"/>
          </a:xfrm>
          <a:prstGeom prst="rect">
            <a:avLst/>
          </a:prstGeom>
        </p:spPr>
        <p:txBody>
          <a:bodyPr lIns="0" tIns="45720" rIns="0" bIns="45720" anchor="t" anchorCtr="0">
            <a:noAutofit/>
          </a:bodyPr>
          <a:lstStyle>
            <a:lvl1pPr>
              <a:defRPr sz="4367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6360" y="5064161"/>
            <a:ext cx="4828269" cy="534662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>
              <a:buNone/>
              <a:defRPr sz="1899" b="1">
                <a:solidFill>
                  <a:schemeClr val="accent2"/>
                </a:solidFill>
                <a:latin typeface="+mj-lt"/>
              </a:defRPr>
            </a:lvl1pPr>
            <a:lvl2pPr marL="465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75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3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9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5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60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6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1" hasCustomPrompt="1"/>
          </p:nvPr>
        </p:nvSpPr>
        <p:spPr>
          <a:xfrm>
            <a:off x="357481" y="6304778"/>
            <a:ext cx="3932368" cy="274320"/>
          </a:xfrm>
        </p:spPr>
        <p:txBody>
          <a:bodyPr lIns="0" bIns="45720" anchor="b">
            <a:noAutofit/>
          </a:bodyPr>
          <a:lstStyle>
            <a:lvl1pPr marL="0" indent="0">
              <a:buNone/>
              <a:defRPr sz="1519">
                <a:solidFill>
                  <a:schemeClr val="tx1"/>
                </a:solidFill>
                <a:latin typeface="+mj-lt"/>
              </a:defRPr>
            </a:lvl1pPr>
            <a:lvl2pPr marL="432558" indent="0">
              <a:buNone/>
              <a:defRPr/>
            </a:lvl2pPr>
            <a:lvl3pPr marL="726457" indent="0">
              <a:buNone/>
              <a:defRPr/>
            </a:lvl3pPr>
            <a:lvl4pPr marL="1180659" indent="0">
              <a:buNone/>
              <a:defRPr/>
            </a:lvl4pPr>
            <a:lvl5pPr marL="1863357" indent="0">
              <a:buNone/>
              <a:defRPr/>
            </a:lvl5pPr>
          </a:lstStyle>
          <a:p>
            <a:pPr lvl="0"/>
            <a:r>
              <a:rPr lang="en-US"/>
              <a:t>Insert Date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B8F686-2832-DE45-B4EA-A9B076CCC0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359" y="955314"/>
            <a:ext cx="1762376" cy="30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12590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45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790485" y="589036"/>
            <a:ext cx="10401515" cy="6268965"/>
          </a:xfrm>
          <a:prstGeom prst="rect">
            <a:avLst/>
          </a:prstGeom>
          <a:solidFill>
            <a:schemeClr val="tx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>
            <a:normAutofit/>
          </a:bodyPr>
          <a:lstStyle/>
          <a:p>
            <a:pPr algn="ctr"/>
            <a:endParaRPr lang="en-US" sz="1899" b="1">
              <a:solidFill>
                <a:schemeClr val="tx2"/>
              </a:solidFill>
              <a:latin typeface="+mj-lt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2353330" y="877834"/>
            <a:ext cx="8241507" cy="1562892"/>
          </a:xfrm>
          <a:prstGeom prst="rect">
            <a:avLst/>
          </a:prstGeom>
        </p:spPr>
        <p:txBody>
          <a:bodyPr lIns="0" tIns="45720" rIns="0" bIns="45720" anchor="t" anchorCtr="0">
            <a:noAutofit/>
          </a:bodyPr>
          <a:lstStyle>
            <a:lvl1pPr algn="l">
              <a:defRPr sz="5127" b="1" baseline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353330" y="5785200"/>
            <a:ext cx="6448450" cy="6687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2658" b="0">
                <a:solidFill>
                  <a:schemeClr val="accent3"/>
                </a:solidFill>
                <a:latin typeface="+mn-lt"/>
              </a:defRPr>
            </a:lvl1pPr>
            <a:lvl2pPr marL="465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75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63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29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95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60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26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5" name="Text Placeholder 35"/>
          <p:cNvSpPr>
            <a:spLocks noGrp="1"/>
          </p:cNvSpPr>
          <p:nvPr>
            <p:ph type="body" sz="quarter" idx="11" hasCustomPrompt="1"/>
          </p:nvPr>
        </p:nvSpPr>
        <p:spPr>
          <a:xfrm>
            <a:off x="10215964" y="6152322"/>
            <a:ext cx="1452402" cy="301677"/>
          </a:xfrm>
        </p:spPr>
        <p:txBody>
          <a:bodyPr lIns="0" tIns="0" rIns="0" bIns="0" anchor="b">
            <a:noAutofit/>
          </a:bodyPr>
          <a:lstStyle>
            <a:lvl1pPr marL="0" indent="0" algn="r">
              <a:buNone/>
              <a:defRPr sz="1329">
                <a:solidFill>
                  <a:schemeClr val="accent3"/>
                </a:solidFill>
                <a:latin typeface="+mj-lt"/>
              </a:defRPr>
            </a:lvl1pPr>
            <a:lvl2pPr marL="432558" indent="0">
              <a:buNone/>
              <a:defRPr/>
            </a:lvl2pPr>
            <a:lvl3pPr marL="726457" indent="0">
              <a:buNone/>
              <a:defRPr/>
            </a:lvl3pPr>
            <a:lvl4pPr marL="1180659" indent="0">
              <a:buNone/>
              <a:defRPr/>
            </a:lvl4pPr>
            <a:lvl5pPr marL="1863357" indent="0">
              <a:buNone/>
              <a:defRPr/>
            </a:lvl5pPr>
          </a:lstStyle>
          <a:p>
            <a:pPr lvl="0"/>
            <a:r>
              <a:rPr lang="en-US"/>
              <a:t>Insert Date Here</a:t>
            </a:r>
          </a:p>
        </p:txBody>
      </p:sp>
      <p:sp>
        <p:nvSpPr>
          <p:cNvPr id="17" name="Text Placeholder 35"/>
          <p:cNvSpPr>
            <a:spLocks noGrp="1"/>
          </p:cNvSpPr>
          <p:nvPr>
            <p:ph type="body" sz="quarter" idx="12" hasCustomPrompt="1"/>
          </p:nvPr>
        </p:nvSpPr>
        <p:spPr>
          <a:xfrm>
            <a:off x="242356" y="6152322"/>
            <a:ext cx="1452402" cy="301677"/>
          </a:xfrm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1329">
                <a:solidFill>
                  <a:schemeClr val="tx2"/>
                </a:solidFill>
                <a:latin typeface="+mj-lt"/>
              </a:defRPr>
            </a:lvl1pPr>
            <a:lvl2pPr marL="432558" indent="0">
              <a:buNone/>
              <a:defRPr/>
            </a:lvl2pPr>
            <a:lvl3pPr marL="726457" indent="0">
              <a:buNone/>
              <a:defRPr/>
            </a:lvl3pPr>
            <a:lvl4pPr marL="1180659" indent="0">
              <a:buNone/>
              <a:defRPr/>
            </a:lvl4pPr>
            <a:lvl5pPr marL="1863357" indent="0">
              <a:buNone/>
              <a:defRPr/>
            </a:lvl5pPr>
          </a:lstStyle>
          <a:p>
            <a:pPr lvl="0"/>
            <a:r>
              <a:rPr lang="en-US"/>
              <a:t>Add presenter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2DBCC9-73F4-6701-4FBF-0BCBCB003B47}"/>
              </a:ext>
            </a:extLst>
          </p:cNvPr>
          <p:cNvSpPr/>
          <p:nvPr userDrawn="1"/>
        </p:nvSpPr>
        <p:spPr>
          <a:xfrm>
            <a:off x="0" y="0"/>
            <a:ext cx="1790485" cy="589035"/>
          </a:xfrm>
          <a:prstGeom prst="rect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>
            <a:normAutofit/>
          </a:bodyPr>
          <a:lstStyle/>
          <a:p>
            <a:pPr algn="ctr"/>
            <a:endParaRPr lang="en-US" sz="1899" b="1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7" name="Picture 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43B53F3-D807-ECD2-4AAA-535386B91F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809" y="150493"/>
            <a:ext cx="1418868" cy="25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85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Data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6460" y="1167549"/>
            <a:ext cx="11479080" cy="3303566"/>
          </a:xfrm>
          <a:prstGeom prst="rect">
            <a:avLst/>
          </a:prstGeom>
          <a:solidFill>
            <a:srgbClr val="F8F8F8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709"/>
          </a:p>
        </p:txBody>
      </p:sp>
      <p:sp>
        <p:nvSpPr>
          <p:cNvPr id="37" name="SlideNumber"/>
          <p:cNvSpPr/>
          <p:nvPr/>
        </p:nvSpPr>
        <p:spPr>
          <a:xfrm>
            <a:off x="11368226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372975" y="6252279"/>
            <a:ext cx="11462565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11286153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cxnSp>
        <p:nvCxnSpPr>
          <p:cNvPr id="10" name="Straight Connector 9"/>
          <p:cNvCxnSpPr/>
          <p:nvPr/>
        </p:nvCxnSpPr>
        <p:spPr>
          <a:xfrm>
            <a:off x="356461" y="432879"/>
            <a:ext cx="11479079" cy="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6068BDE-F267-C96C-7F0D-E0BE06641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-100000"/>
          </a:blip>
          <a:stretch>
            <a:fillRect/>
          </a:stretch>
        </p:blipFill>
        <p:spPr>
          <a:xfrm>
            <a:off x="347267" y="6363742"/>
            <a:ext cx="1266074" cy="21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12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a sidebar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Number"/>
          <p:cNvSpPr/>
          <p:nvPr/>
        </p:nvSpPr>
        <p:spPr>
          <a:xfrm>
            <a:off x="11368226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2117661" y="6252279"/>
            <a:ext cx="9717878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7661" y="6363469"/>
            <a:ext cx="1264628" cy="217044"/>
          </a:xfrm>
          <a:prstGeom prst="rect">
            <a:avLst/>
          </a:prstGeom>
        </p:spPr>
      </p:pic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2117661" y="538394"/>
            <a:ext cx="9717878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cxnSp>
        <p:nvCxnSpPr>
          <p:cNvPr id="10" name="Straight Connector 9"/>
          <p:cNvCxnSpPr/>
          <p:nvPr/>
        </p:nvCxnSpPr>
        <p:spPr>
          <a:xfrm>
            <a:off x="2117661" y="440320"/>
            <a:ext cx="9717878" cy="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117661" y="1740546"/>
            <a:ext cx="9717878" cy="4408714"/>
          </a:xfrm>
        </p:spPr>
        <p:txBody>
          <a:bodyPr/>
          <a:lstStyle>
            <a:lvl1pPr>
              <a:buClr>
                <a:schemeClr val="accent3"/>
              </a:buClr>
              <a:buSzPct val="80000"/>
              <a:defRPr/>
            </a:lvl1pPr>
            <a:lvl2pPr>
              <a:buClr>
                <a:schemeClr val="accent3"/>
              </a:buClr>
              <a:buSzPct val="80000"/>
              <a:defRPr/>
            </a:lvl2pPr>
            <a:lvl3pPr>
              <a:buClr>
                <a:schemeClr val="accent3"/>
              </a:buClr>
              <a:buSzPct val="80000"/>
              <a:defRPr/>
            </a:lvl3pPr>
            <a:lvl4pPr>
              <a:buClr>
                <a:schemeClr val="accent3"/>
              </a:buClr>
              <a:buSzPct val="80000"/>
              <a:defRPr/>
            </a:lvl4pPr>
            <a:lvl5pPr>
              <a:buClr>
                <a:schemeClr val="accent3"/>
              </a:buClr>
              <a:buSzPct val="80000"/>
              <a:defRPr sz="170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7705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33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ta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4547125" cy="6858000"/>
          </a:xfrm>
          <a:prstGeom prst="rect">
            <a:avLst/>
          </a:prstGeom>
          <a:solidFill>
            <a:srgbClr val="F8F8F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899">
              <a:solidFill>
                <a:schemeClr val="tx1"/>
              </a:solidFill>
            </a:endParaRPr>
          </a:p>
        </p:txBody>
      </p:sp>
      <p:sp>
        <p:nvSpPr>
          <p:cNvPr id="27" name="SlideNumber"/>
          <p:cNvSpPr/>
          <p:nvPr/>
        </p:nvSpPr>
        <p:spPr>
          <a:xfrm>
            <a:off x="11368226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4920099" y="6252279"/>
            <a:ext cx="691544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99" y="6363469"/>
            <a:ext cx="1264628" cy="217044"/>
          </a:xfrm>
          <a:prstGeom prst="rect">
            <a:avLst/>
          </a:prstGeom>
        </p:spPr>
      </p:pic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4920099" y="538394"/>
            <a:ext cx="6722515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cxnSp>
        <p:nvCxnSpPr>
          <p:cNvPr id="10" name="Straight Connector 9"/>
          <p:cNvCxnSpPr/>
          <p:nvPr/>
        </p:nvCxnSpPr>
        <p:spPr>
          <a:xfrm>
            <a:off x="4920099" y="432880"/>
            <a:ext cx="6915440" cy="7441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920099" y="1740546"/>
            <a:ext cx="6722515" cy="4408714"/>
          </a:xfrm>
        </p:spPr>
        <p:txBody>
          <a:bodyPr/>
          <a:lstStyle>
            <a:lvl1pPr>
              <a:buClr>
                <a:schemeClr val="accent3"/>
              </a:buClr>
              <a:buSzPct val="80000"/>
              <a:defRPr/>
            </a:lvl1pPr>
            <a:lvl2pPr>
              <a:buClr>
                <a:schemeClr val="accent3"/>
              </a:buClr>
              <a:buSzPct val="80000"/>
              <a:defRPr/>
            </a:lvl2pPr>
            <a:lvl3pPr>
              <a:buClr>
                <a:schemeClr val="accent3"/>
              </a:buClr>
              <a:buSzPct val="80000"/>
              <a:defRPr/>
            </a:lvl3pPr>
            <a:lvl4pPr>
              <a:buClr>
                <a:schemeClr val="accent3"/>
              </a:buClr>
              <a:buSzPct val="80000"/>
              <a:defRPr/>
            </a:lvl4pPr>
            <a:lvl5pPr>
              <a:buClr>
                <a:schemeClr val="accent3"/>
              </a:buClr>
              <a:buSzPct val="80000"/>
              <a:defRPr sz="170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3104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ighlight Area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4547125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899">
              <a:solidFill>
                <a:schemeClr val="tx1"/>
              </a:solidFill>
            </a:endParaRPr>
          </a:p>
        </p:txBody>
      </p:sp>
      <p:sp>
        <p:nvSpPr>
          <p:cNvPr id="20" name="SlideNumber"/>
          <p:cNvSpPr/>
          <p:nvPr/>
        </p:nvSpPr>
        <p:spPr>
          <a:xfrm>
            <a:off x="11368226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4920099" y="6252279"/>
            <a:ext cx="691544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99" y="6363469"/>
            <a:ext cx="1264628" cy="217044"/>
          </a:xfrm>
          <a:prstGeom prst="rect">
            <a:avLst/>
          </a:prstGeom>
        </p:spPr>
      </p:pic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4920099" y="538394"/>
            <a:ext cx="6722515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cxnSp>
        <p:nvCxnSpPr>
          <p:cNvPr id="10" name="Straight Connector 9"/>
          <p:cNvCxnSpPr/>
          <p:nvPr/>
        </p:nvCxnSpPr>
        <p:spPr>
          <a:xfrm>
            <a:off x="4920099" y="432880"/>
            <a:ext cx="6915440" cy="7441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920099" y="1740546"/>
            <a:ext cx="6722515" cy="4408714"/>
          </a:xfrm>
        </p:spPr>
        <p:txBody>
          <a:bodyPr/>
          <a:lstStyle>
            <a:lvl1pPr>
              <a:buClr>
                <a:schemeClr val="accent3"/>
              </a:buClr>
              <a:buSzPct val="80000"/>
              <a:defRPr/>
            </a:lvl1pPr>
            <a:lvl2pPr>
              <a:buClr>
                <a:schemeClr val="accent3"/>
              </a:buClr>
              <a:buSzPct val="80000"/>
              <a:defRPr/>
            </a:lvl2pPr>
            <a:lvl3pPr>
              <a:buClr>
                <a:schemeClr val="accent3"/>
              </a:buClr>
              <a:buSzPct val="80000"/>
              <a:defRPr/>
            </a:lvl3pPr>
            <a:lvl4pPr>
              <a:buClr>
                <a:schemeClr val="accent3"/>
              </a:buClr>
              <a:buSzPct val="80000"/>
              <a:defRPr/>
            </a:lvl4pPr>
            <a:lvl5pPr>
              <a:buClr>
                <a:schemeClr val="accent3"/>
              </a:buClr>
              <a:buSzPct val="80000"/>
              <a:defRPr sz="170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2484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ta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7644876" y="0"/>
            <a:ext cx="4547125" cy="6858000"/>
          </a:xfrm>
          <a:prstGeom prst="rect">
            <a:avLst/>
          </a:prstGeom>
          <a:solidFill>
            <a:srgbClr val="F8F8F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180" tIns="34180" rIns="34180" bIns="34180" rtlCol="0" anchor="ctr"/>
          <a:lstStyle/>
          <a:p>
            <a:pPr algn="ctr"/>
            <a:endParaRPr lang="en-US" sz="1899">
              <a:solidFill>
                <a:schemeClr val="tx1"/>
              </a:solidFill>
            </a:endParaRPr>
          </a:p>
        </p:txBody>
      </p:sp>
      <p:sp>
        <p:nvSpPr>
          <p:cNvPr id="20" name="SlideNumber"/>
          <p:cNvSpPr/>
          <p:nvPr/>
        </p:nvSpPr>
        <p:spPr>
          <a:xfrm>
            <a:off x="6804588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j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j-l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56461" y="6252279"/>
            <a:ext cx="691544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6915440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1"/>
              <a:t>Click to edit Master title style</a:t>
            </a:r>
            <a:endParaRPr lang="en-CA" noProof="1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56461" y="1740546"/>
            <a:ext cx="6915440" cy="4408714"/>
          </a:xfrm>
        </p:spPr>
        <p:txBody>
          <a:bodyPr/>
          <a:lstStyle>
            <a:lvl1pPr>
              <a:buClr>
                <a:schemeClr val="accent3"/>
              </a:buClr>
              <a:buSzPct val="80000"/>
              <a:defRPr/>
            </a:lvl1pPr>
            <a:lvl2pPr>
              <a:buClr>
                <a:schemeClr val="accent3"/>
              </a:buClr>
              <a:buSzPct val="80000"/>
              <a:defRPr/>
            </a:lvl2pPr>
            <a:lvl3pPr>
              <a:buClr>
                <a:schemeClr val="accent3"/>
              </a:buClr>
              <a:buSzPct val="80000"/>
              <a:defRPr/>
            </a:lvl3pPr>
            <a:lvl4pPr>
              <a:buClr>
                <a:schemeClr val="accent3"/>
              </a:buClr>
              <a:buSzPct val="80000"/>
              <a:defRPr/>
            </a:lvl4pPr>
            <a:lvl5pPr>
              <a:buClr>
                <a:schemeClr val="accent3"/>
              </a:buClr>
              <a:buSzPct val="80000"/>
              <a:defRPr sz="170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56461" y="432880"/>
            <a:ext cx="6915440" cy="7441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83B6FDC9-14F3-60BC-D10F-3EB87066B6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-100000"/>
          </a:blip>
          <a:stretch>
            <a:fillRect/>
          </a:stretch>
        </p:blipFill>
        <p:spPr>
          <a:xfrm>
            <a:off x="347267" y="6363742"/>
            <a:ext cx="1266074" cy="21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022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356461" y="538394"/>
            <a:ext cx="11479079" cy="4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CA" noProof="1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356461" y="1213751"/>
            <a:ext cx="11479079" cy="440014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SlideNumber"/>
          <p:cNvSpPr/>
          <p:nvPr/>
        </p:nvSpPr>
        <p:spPr>
          <a:xfrm>
            <a:off x="11368226" y="6363470"/>
            <a:ext cx="467314" cy="1484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r"/>
            <a:fld id="{BB69BBE8-4DB2-4642-B003-B220ACD5A2FD}" type="slidenum">
              <a:rPr lang="en-US" sz="1139" b="0" baseline="0" smtClean="0">
                <a:solidFill>
                  <a:srgbClr val="080808"/>
                </a:solidFill>
                <a:latin typeface="+mn-lt"/>
              </a:rPr>
              <a:pPr algn="r"/>
              <a:t>‹#›</a:t>
            </a:fld>
            <a:endParaRPr lang="fr-FR" sz="1139" b="0">
              <a:solidFill>
                <a:srgbClr val="080808"/>
              </a:solidFill>
              <a:latin typeface="+mn-lt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56461" y="432879"/>
            <a:ext cx="11479079" cy="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372975" y="6252279"/>
            <a:ext cx="11462565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C29E501C-0416-BC84-565C-4DA5B1345B67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lum bright="-100000"/>
          </a:blip>
          <a:stretch>
            <a:fillRect/>
          </a:stretch>
        </p:blipFill>
        <p:spPr>
          <a:xfrm>
            <a:off x="347267" y="6363742"/>
            <a:ext cx="1266074" cy="217044"/>
          </a:xfrm>
          <a:prstGeom prst="rect">
            <a:avLst/>
          </a:prstGeom>
        </p:spPr>
      </p:pic>
    </p:spTree>
    <p:custDataLst>
      <p:tags r:id="rId22"/>
    </p:custDataLst>
    <p:extLst>
      <p:ext uri="{BB962C8B-B14F-4D97-AF65-F5344CB8AC3E}">
        <p14:creationId xmlns:p14="http://schemas.microsoft.com/office/powerpoint/2010/main" val="293267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9" r:id="rId17"/>
    <p:sldLayoutId id="2147483680" r:id="rId18"/>
    <p:sldLayoutId id="2147483681" r:id="rId19"/>
    <p:sldLayoutId id="2147483682" r:id="rId20"/>
  </p:sldLayoutIdLst>
  <p:txStyles>
    <p:titleStyle>
      <a:lvl1pPr algn="l" defTabSz="981334" rtl="0" eaLnBrk="1" latinLnBrk="0" hangingPunct="1"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1463" marR="0" indent="-271463" algn="l" defTabSz="981075" rtl="0" eaLnBrk="1" fontAlgn="base" latinLnBrk="0" hangingPunct="1">
        <a:lnSpc>
          <a:spcPct val="100000"/>
        </a:lnSpc>
        <a:spcBef>
          <a:spcPct val="40000"/>
        </a:spcBef>
        <a:spcAft>
          <a:spcPct val="0"/>
        </a:spcAft>
        <a:buClr>
          <a:schemeClr val="accent3"/>
        </a:buClr>
        <a:buSzPts val="2400"/>
        <a:buFont typeface="Verdana" pitchFamily="34" charset="0"/>
        <a:buChar char="•"/>
        <a:tabLst/>
        <a:defRPr kumimoji="0" lang="en-US" altLang="zh-CN" sz="1800" b="0" i="0" u="none" strike="noStrike" kern="1200" cap="none" spc="0" normalizeH="0" baseline="0" noProof="1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1pPr>
      <a:lvl2pPr marL="574675" marR="0" indent="-119063" algn="l" defTabSz="981075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3"/>
        </a:buClr>
        <a:buSzPts val="2200"/>
        <a:buFont typeface="Verdana"/>
        <a:buChar char="-"/>
        <a:tabLst/>
        <a:defRPr lang="en-CA" altLang="zh-CN" sz="1600" kern="1200" baseline="0" noProof="1">
          <a:solidFill>
            <a:schemeClr val="tx1"/>
          </a:solidFill>
          <a:latin typeface="+mn-lt"/>
          <a:ea typeface="+mn-ea"/>
          <a:cs typeface="+mn-cs"/>
        </a:defRPr>
      </a:lvl2pPr>
      <a:lvl3pPr marL="1052513" marR="0" indent="-287338" algn="l" defTabSz="981075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3"/>
        </a:buClr>
        <a:buSzPts val="2200"/>
        <a:buFont typeface="Marlett" pitchFamily="2" charset="2"/>
        <a:buChar char="8"/>
        <a:tabLst/>
        <a:defRPr lang="zh-CN" altLang="en-US" sz="1600" kern="1200" noProof="1">
          <a:solidFill>
            <a:schemeClr val="tx1"/>
          </a:solidFill>
          <a:latin typeface="+mn-lt"/>
          <a:ea typeface="+mn-ea"/>
          <a:cs typeface="+mn-cs"/>
        </a:defRPr>
      </a:lvl3pPr>
      <a:lvl4pPr marL="1453896" marR="0" indent="-210312" algn="l" defTabSz="981334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accent3"/>
        </a:buClr>
        <a:buSzTx/>
        <a:buFont typeface="Verdana" pitchFamily="34" charset="0"/>
        <a:buChar char="-"/>
        <a:tabLst/>
        <a:defRPr lang="en-CA" altLang="zh-CN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08002" indent="-245334" algn="l" defTabSz="98133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2698669" indent="-245334" algn="l" defTabSz="98133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89336" indent="-245334" algn="l" defTabSz="98133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80003" indent="-245334" algn="l" defTabSz="98133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0670" indent="-245334" algn="l" defTabSz="98133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813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90667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81334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72001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62668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53335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44002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34669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25336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www.collegeboard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s://satsuite.collegeboard.org/digital/digital-practice-preparation/practice-tests/linear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atsuitequestionbank.collegeboard.org/" TargetMode="External"/><Relationship Id="rId2" Type="http://schemas.openxmlformats.org/officeDocument/2006/relationships/hyperlink" Target="https://mypractice.collegeboard.org/login?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mypractice.collegeboard.org/login?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CBC76-4826-BB39-D47B-693718139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908C3-96DA-5B02-1828-71650B9D4B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3330" y="877834"/>
            <a:ext cx="8610924" cy="1562892"/>
          </a:xfrm>
        </p:spPr>
        <p:txBody>
          <a:bodyPr/>
          <a:lstStyle/>
          <a:p>
            <a:r>
              <a:rPr lang="en-US" dirty="0"/>
              <a:t>The Digital Readiness Check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FEB007-65ED-0E01-1BD7-263ED1247B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43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6CE0F-5833-AA73-8B35-F67FF8879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AA54B-F876-B4EB-9DA1-289C2241B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Readiness Check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398C4E7-9F76-4E0F-B4FA-36E862788A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solidFill>
                  <a:schemeClr val="accent3"/>
                </a:solidFill>
              </a:rPr>
              <a:t>8. </a:t>
            </a:r>
            <a:r>
              <a:rPr lang="en-US" err="1">
                <a:solidFill>
                  <a:schemeClr val="accent3"/>
                </a:solidFill>
              </a:rPr>
              <a:t>BigFuture</a:t>
            </a:r>
            <a:r>
              <a:rPr lang="en-US">
                <a:solidFill>
                  <a:schemeClr val="accent3"/>
                </a:solidFill>
              </a:rPr>
              <a:t> School Participation (Opt-In Opportunity)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6124DA-DAD7-9D81-BD7D-7718BDBC7606}"/>
              </a:ext>
            </a:extLst>
          </p:cNvPr>
          <p:cNvSpPr txBox="1"/>
          <p:nvPr/>
        </p:nvSpPr>
        <p:spPr>
          <a:xfrm>
            <a:off x="368854" y="2234296"/>
            <a:ext cx="2841278" cy="934478"/>
          </a:xfrm>
          <a:prstGeom prst="rect">
            <a:avLst/>
          </a:prstGeom>
          <a:noFill/>
        </p:spPr>
        <p:txBody>
          <a:bodyPr wrap="square" lIns="36000" tIns="36000" rIns="36000" bIns="36000" rtlCol="0" anchor="t">
            <a:spAutoFit/>
          </a:bodyPr>
          <a:lstStyle/>
          <a:p>
            <a:r>
              <a:rPr lang="en-US" b="1"/>
              <a:t>NOTE: </a:t>
            </a:r>
          </a:p>
          <a:p>
            <a:r>
              <a:rPr lang="en-US"/>
              <a:t>Students taking PSAT 8/9 will not see this screen</a:t>
            </a:r>
            <a:r>
              <a:rPr lang="en-US" sz="2000"/>
              <a:t>.</a:t>
            </a:r>
          </a:p>
        </p:txBody>
      </p:sp>
      <p:grpSp>
        <p:nvGrpSpPr>
          <p:cNvPr id="5" name="Group 4" descr="screenshots for Bluebook opting into or skipping opting into BigFuture School">
            <a:extLst>
              <a:ext uri="{FF2B5EF4-FFF2-40B4-BE49-F238E27FC236}">
                <a16:creationId xmlns:a16="http://schemas.microsoft.com/office/drawing/2014/main" id="{E9CAA74D-B915-BA85-C0D6-4957F7146F2E}"/>
              </a:ext>
            </a:extLst>
          </p:cNvPr>
          <p:cNvGrpSpPr/>
          <p:nvPr/>
        </p:nvGrpSpPr>
        <p:grpSpPr>
          <a:xfrm>
            <a:off x="3308576" y="1524565"/>
            <a:ext cx="8507671" cy="4631457"/>
            <a:chOff x="3377769" y="1242462"/>
            <a:chExt cx="8507671" cy="4631457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9EF6E917-0CC1-478C-DE1A-A4D89B9EDB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7559" y="2982213"/>
              <a:ext cx="3977881" cy="28917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9D65DB68-5907-7674-BB4C-3655DC69D8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7769" y="1242462"/>
              <a:ext cx="4492174" cy="31632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Arrow: Bent-Up 7">
              <a:extLst>
                <a:ext uri="{FF2B5EF4-FFF2-40B4-BE49-F238E27FC236}">
                  <a16:creationId xmlns:a16="http://schemas.microsoft.com/office/drawing/2014/main" id="{13FE1D49-E5EB-E82D-82FB-5B664E0311A4}"/>
                </a:ext>
              </a:extLst>
            </p:cNvPr>
            <p:cNvSpPr/>
            <p:nvPr/>
          </p:nvSpPr>
          <p:spPr>
            <a:xfrm rot="5400000">
              <a:off x="5744749" y="2845711"/>
              <a:ext cx="1332444" cy="2993174"/>
            </a:xfrm>
            <a:prstGeom prst="bentUpArrow">
              <a:avLst>
                <a:gd name="adj1" fmla="val 14873"/>
                <a:gd name="adj2" fmla="val 17089"/>
                <a:gd name="adj3" fmla="val 25000"/>
              </a:avLst>
            </a:prstGeom>
            <a:solidFill>
              <a:srgbClr val="FF0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>
              <a:normAutofit fontScale="47500" lnSpcReduction="20000"/>
            </a:bodyPr>
            <a:lstStyle/>
            <a:p>
              <a:pPr algn="ctr"/>
              <a:endParaRPr lang="en-US" sz="2000" b="1">
                <a:solidFill>
                  <a:schemeClr val="tx2"/>
                </a:solidFill>
                <a:latin typeface="+mj-lt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CA15F9D-EEA5-1EE6-6BC8-54491958F96B}"/>
              </a:ext>
            </a:extLst>
          </p:cNvPr>
          <p:cNvSpPr txBox="1"/>
          <p:nvPr/>
        </p:nvSpPr>
        <p:spPr>
          <a:xfrm>
            <a:off x="4738358" y="5357785"/>
            <a:ext cx="3360110" cy="626701"/>
          </a:xfrm>
          <a:prstGeom prst="rect">
            <a:avLst/>
          </a:prstGeom>
          <a:noFill/>
        </p:spPr>
        <p:txBody>
          <a:bodyPr wrap="square" lIns="36000" tIns="36000" rIns="36000" bIns="36000" rtlCol="0" anchor="t">
            <a:spAutoFit/>
          </a:bodyPr>
          <a:lstStyle/>
          <a:p>
            <a:r>
              <a:rPr lang="en-US"/>
              <a:t>Students who click “skip this step” will not see this screen.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658512-A985-ECC9-11FB-AB9A5B88ED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631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FFF72-EA8B-9171-8C5F-AC12D3690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199FA-4B43-78F9-7558-E22DE99A6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Readiness Check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2F97D5E-93E1-5408-9C91-3DAC8A446A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9. Connections Opt-In- THIS IS OPTIONAL FOR STUDENTS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708FB3-FA92-E539-C10B-D2C3A09D5BF5}"/>
              </a:ext>
            </a:extLst>
          </p:cNvPr>
          <p:cNvSpPr txBox="1"/>
          <p:nvPr/>
        </p:nvSpPr>
        <p:spPr>
          <a:xfrm>
            <a:off x="317549" y="1969899"/>
            <a:ext cx="2752486" cy="903700"/>
          </a:xfrm>
          <a:prstGeom prst="rect">
            <a:avLst/>
          </a:prstGeom>
          <a:noFill/>
        </p:spPr>
        <p:txBody>
          <a:bodyPr wrap="square" lIns="36000" tIns="36000" rIns="36000" bIns="36000" rtlCol="0" anchor="t">
            <a:spAutoFit/>
          </a:bodyPr>
          <a:lstStyle/>
          <a:p>
            <a:r>
              <a:rPr lang="en-US" b="1"/>
              <a:t>NOTE: </a:t>
            </a:r>
          </a:p>
          <a:p>
            <a:r>
              <a:rPr lang="en-US"/>
              <a:t>Students taking PSAT 8/9 will not see this screen.</a:t>
            </a:r>
          </a:p>
        </p:txBody>
      </p:sp>
      <p:pic>
        <p:nvPicPr>
          <p:cNvPr id="3" name="Picture 2" descr="screenshot in Bluebook for opting into or skipping opting into Connections">
            <a:extLst>
              <a:ext uri="{FF2B5EF4-FFF2-40B4-BE49-F238E27FC236}">
                <a16:creationId xmlns:a16="http://schemas.microsoft.com/office/drawing/2014/main" id="{514B5A6F-249F-E90F-9ED0-89466BC0F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08947" y="1476267"/>
            <a:ext cx="6180968" cy="451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6BC611-8631-1D35-3CAA-D78A585180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823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0532-607E-3928-246D-FEA4AC11B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BE87B-EA5E-3A4C-F4F2-7D9BE1B1C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Readiness Check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ECACD53-8553-FDAE-3379-8F2F7CB704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10. SAT Free Score Sends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62115E-F605-5598-F416-DED7F84B9ECE}"/>
              </a:ext>
            </a:extLst>
          </p:cNvPr>
          <p:cNvSpPr txBox="1"/>
          <p:nvPr/>
        </p:nvSpPr>
        <p:spPr>
          <a:xfrm>
            <a:off x="375754" y="1914551"/>
            <a:ext cx="4419982" cy="1026810"/>
          </a:xfrm>
          <a:prstGeom prst="rect">
            <a:avLst/>
          </a:prstGeom>
          <a:noFill/>
        </p:spPr>
        <p:txBody>
          <a:bodyPr wrap="square" lIns="36000" tIns="36000" rIns="36000" bIns="36000" rtlCol="0" anchor="t">
            <a:spAutoFit/>
          </a:bodyPr>
          <a:lstStyle/>
          <a:p>
            <a:r>
              <a:rPr lang="en-US" b="1" dirty="0"/>
              <a:t>NOTE: </a:t>
            </a:r>
            <a:r>
              <a:rPr lang="en-US" dirty="0"/>
              <a:t>Students taking PSAT 8/9 and PSAT 10 will not see this screen.</a:t>
            </a:r>
          </a:p>
          <a:p>
            <a:endParaRPr lang="en-US" sz="800" dirty="0"/>
          </a:p>
          <a:p>
            <a:r>
              <a:rPr lang="en-US" dirty="0"/>
              <a:t>Students can request up to 4 free sends.</a:t>
            </a:r>
          </a:p>
        </p:txBody>
      </p:sp>
      <p:pic>
        <p:nvPicPr>
          <p:cNvPr id="6" name="Picture 2" descr="screenshot in Bluebook for selecting free score sends">
            <a:extLst>
              <a:ext uri="{FF2B5EF4-FFF2-40B4-BE49-F238E27FC236}">
                <a16:creationId xmlns:a16="http://schemas.microsoft.com/office/drawing/2014/main" id="{9CADDB8F-8700-67F6-C852-CE18F7737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56" y="2939211"/>
            <a:ext cx="4461135" cy="329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creenshot in Bluebook for warning if didn't select free score sends">
            <a:extLst>
              <a:ext uri="{FF2B5EF4-FFF2-40B4-BE49-F238E27FC236}">
                <a16:creationId xmlns:a16="http://schemas.microsoft.com/office/drawing/2014/main" id="{6E7ED019-DA76-A81B-3783-7A0AF3E795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5" t="17786" r="9617" b="21837"/>
          <a:stretch/>
        </p:blipFill>
        <p:spPr bwMode="auto">
          <a:xfrm>
            <a:off x="4063174" y="3809017"/>
            <a:ext cx="3085895" cy="136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DBC5312-31CC-1CC7-F2E8-161ABAE717D8}"/>
              </a:ext>
            </a:extLst>
          </p:cNvPr>
          <p:cNvSpPr txBox="1">
            <a:spLocks/>
          </p:cNvSpPr>
          <p:nvPr/>
        </p:nvSpPr>
        <p:spPr>
          <a:xfrm>
            <a:off x="3908285" y="4847442"/>
            <a:ext cx="3468526" cy="688556"/>
          </a:xfrm>
          <a:prstGeom prst="rect">
            <a:avLst/>
          </a:prstGeom>
        </p:spPr>
        <p:txBody>
          <a:bodyPr>
            <a:normAutofit/>
          </a:bodyPr>
          <a:lstStyle>
            <a:lvl1pPr marL="257727" marR="0" indent="-257727" algn="l" defTabSz="931433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SzPts val="2400"/>
              <a:buFont typeface="Verdana" pitchFamily="34" charset="0"/>
              <a:buChar char="•"/>
              <a:tabLst/>
              <a:defRPr kumimoji="0" lang="en-US" altLang="zh-CN" sz="1709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45596" marR="0" indent="-113038" algn="l" defTabSz="93143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2200"/>
              <a:buFont typeface="Verdana"/>
              <a:buChar char="-"/>
              <a:tabLst/>
              <a:defRPr lang="en-CA" altLang="zh-CN" sz="1519" kern="120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9256" marR="0" indent="-272799" algn="l" defTabSz="93143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2200"/>
              <a:buFont typeface="Marlett" pitchFamily="2" charset="2"/>
              <a:buChar char="8"/>
              <a:tabLst/>
              <a:defRPr lang="zh-CN" altLang="en-US" sz="1519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0329" marR="0" indent="-199670" algn="l" defTabSz="9316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Verdana" pitchFamily="34" charset="0"/>
              <a:buChar char="-"/>
              <a:tabLst/>
              <a:defRPr lang="en-CA" altLang="zh-CN" sz="15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96277" indent="-232920" algn="l" defTabSz="93167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79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562116" indent="-232920" algn="l" defTabSz="9316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956" indent="-232920" algn="l" defTabSz="9316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93795" indent="-232920" algn="l" defTabSz="9316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9634" indent="-232920" algn="l" defTabSz="9316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Verdana" pitchFamily="34" charset="0"/>
              <a:buNone/>
            </a:pPr>
            <a:r>
              <a:rPr lang="en-US" sz="1800" dirty="0">
                <a:solidFill>
                  <a:schemeClr val="tx2"/>
                </a:solidFill>
              </a:rPr>
              <a:t>Students will be prompted to </a:t>
            </a:r>
            <a:r>
              <a:rPr lang="en-US" sz="1800" dirty="0"/>
              <a:t>confirm if they skip this service.</a:t>
            </a:r>
          </a:p>
          <a:p>
            <a:pPr marL="0" indent="0" algn="ctr">
              <a:buFont typeface="Verdana" pitchFamily="34" charset="0"/>
              <a:buNone/>
            </a:pPr>
            <a:endParaRPr lang="en-US" dirty="0"/>
          </a:p>
          <a:p>
            <a:pPr marL="0" indent="0" algn="ctr">
              <a:buFont typeface="Verdana" pitchFamily="34" charset="0"/>
              <a:buNone/>
            </a:pPr>
            <a:endParaRPr lang="en-US" dirty="0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6029EF63-ED1E-1F9C-7710-A35B89EFA4FB}"/>
              </a:ext>
            </a:extLst>
          </p:cNvPr>
          <p:cNvSpPr txBox="1">
            <a:spLocks/>
          </p:cNvSpPr>
          <p:nvPr/>
        </p:nvSpPr>
        <p:spPr>
          <a:xfrm>
            <a:off x="5191498" y="1419138"/>
            <a:ext cx="2572422" cy="192231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57727" marR="0" indent="-257727" algn="l" defTabSz="931433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SzPts val="2400"/>
              <a:buFont typeface="Verdana" pitchFamily="34" charset="0"/>
              <a:buChar char="•"/>
              <a:tabLst/>
              <a:defRPr kumimoji="0" lang="en-US" altLang="zh-CN" sz="1709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45596" marR="0" indent="-113038" algn="l" defTabSz="93143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2200"/>
              <a:buFont typeface="Verdana"/>
              <a:buChar char="-"/>
              <a:tabLst/>
              <a:defRPr lang="en-CA" altLang="zh-CN" sz="1519" kern="120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9256" marR="0" indent="-272799" algn="l" defTabSz="93143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2200"/>
              <a:buFont typeface="Marlett" pitchFamily="2" charset="2"/>
              <a:buChar char="8"/>
              <a:tabLst/>
              <a:defRPr lang="zh-CN" altLang="en-US" sz="1519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0329" marR="0" indent="-199670" algn="l" defTabSz="9316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Verdana" pitchFamily="34" charset="0"/>
              <a:buChar char="-"/>
              <a:tabLst/>
              <a:defRPr lang="en-CA" altLang="zh-CN" sz="15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96277" indent="-232920" algn="l" defTabSz="93167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79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562116" indent="-232920" algn="l" defTabSz="9316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7956" indent="-232920" algn="l" defTabSz="9316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93795" indent="-232920" algn="l" defTabSz="9316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9634" indent="-232920" algn="l" defTabSz="9316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Students can change whether and where their scores are sent </a:t>
            </a:r>
            <a:r>
              <a:rPr lang="en-US" sz="1800" b="1" dirty="0"/>
              <a:t>up to 3 days after testing by using their sign-in ticket </a:t>
            </a:r>
            <a:r>
              <a:rPr lang="en-US" sz="1800" dirty="0"/>
              <a:t>credentials to log back into Bluebook.</a:t>
            </a:r>
          </a:p>
        </p:txBody>
      </p:sp>
      <p:pic>
        <p:nvPicPr>
          <p:cNvPr id="14" name="Graphic 3" descr="screenshot in Bluebook for selecting free score sends after testing">
            <a:extLst>
              <a:ext uri="{FF2B5EF4-FFF2-40B4-BE49-F238E27FC236}">
                <a16:creationId xmlns:a16="http://schemas.microsoft.com/office/drawing/2014/main" id="{673B42EB-D8ED-C077-7279-C5EFB8456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375" y="1457350"/>
            <a:ext cx="4032872" cy="4588946"/>
          </a:xfrm>
          <a:prstGeom prst="rect">
            <a:avLst/>
          </a:prstGeom>
          <a:noFill/>
          <a:ln w="317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Graphic 3">
            <a:extLst>
              <a:ext uri="{FF2B5EF4-FFF2-40B4-BE49-F238E27FC236}">
                <a16:creationId xmlns:a16="http://schemas.microsoft.com/office/drawing/2014/main" id="{E82F0F77-EFEF-76BF-6858-96FC45276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19" t="29292" r="54671" b="67830"/>
          <a:stretch/>
        </p:blipFill>
        <p:spPr bwMode="auto">
          <a:xfrm>
            <a:off x="8881140" y="2756937"/>
            <a:ext cx="830967" cy="218742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61821DD-00C1-916A-F601-C9F4299B5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25" idx="2"/>
          </p:cNvCxnSpPr>
          <p:nvPr/>
        </p:nvCxnSpPr>
        <p:spPr>
          <a:xfrm>
            <a:off x="7538936" y="2480553"/>
            <a:ext cx="1352141" cy="3768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3B3CB781-A340-D2C9-AA5E-CDDD33EA96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91077" y="2640927"/>
            <a:ext cx="830757" cy="43301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 fontScale="92500" lnSpcReduction="20000"/>
          </a:bodyPr>
          <a:lstStyle/>
          <a:p>
            <a:pPr algn="ctr"/>
            <a:endParaRPr lang="en-US" sz="2000" b="1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63801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11A72-0F0F-7B85-05CF-BEC7898C7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7A2E8-8288-6AF7-E597-7F4B4CE52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Readiness Check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4B82E4E-7355-E431-B41F-D650E62E33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11. Review Test Day Checklist</a:t>
            </a:r>
            <a:endParaRPr lang="en-US" dirty="0"/>
          </a:p>
        </p:txBody>
      </p:sp>
      <p:pic>
        <p:nvPicPr>
          <p:cNvPr id="3" name="Picture 2" descr="screen shot of test day checklist in Bluebook">
            <a:extLst>
              <a:ext uri="{FF2B5EF4-FFF2-40B4-BE49-F238E27FC236}">
                <a16:creationId xmlns:a16="http://schemas.microsoft.com/office/drawing/2014/main" id="{3A09B94A-8BAF-2470-0DE3-D27ECC3A0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24235" y="1762477"/>
            <a:ext cx="6124237" cy="411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3B29D5-327D-2556-B652-82C41F7A0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2917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0B3D1-9001-5C80-80CD-281BD10C8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2F9AA-9910-61CA-3B2F-61324AEEC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Readiness Check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E0ABDE0-EEA7-7E16-E6C2-BC15272594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solidFill>
                  <a:schemeClr val="accent3"/>
                </a:solidFill>
              </a:rPr>
              <a:t>Exam Set-Up Complete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401506-0ABE-38A4-C1DD-C81EF70B92D7}"/>
              </a:ext>
            </a:extLst>
          </p:cNvPr>
          <p:cNvSpPr txBox="1"/>
          <p:nvPr/>
        </p:nvSpPr>
        <p:spPr>
          <a:xfrm>
            <a:off x="317548" y="1969899"/>
            <a:ext cx="2989855" cy="3396690"/>
          </a:xfrm>
          <a:prstGeom prst="rect">
            <a:avLst/>
          </a:prstGeom>
          <a:noFill/>
        </p:spPr>
        <p:txBody>
          <a:bodyPr wrap="square" lIns="36000" tIns="36000" rIns="36000" bIns="36000" rtlCol="0" anchor="t">
            <a:spAutoFit/>
          </a:bodyPr>
          <a:lstStyle/>
          <a:p>
            <a:r>
              <a:rPr lang="en-US" b="1"/>
              <a:t>Recommended: </a:t>
            </a:r>
          </a:p>
          <a:p>
            <a:endParaRPr lang="en-US"/>
          </a:p>
          <a:p>
            <a:r>
              <a:rPr lang="en-US"/>
              <a:t>Take 20 minutes after exam set-up is complete to enable students to use the Test Preview provided in </a:t>
            </a:r>
            <a:r>
              <a:rPr lang="en-US" err="1"/>
              <a:t>Bluebook</a:t>
            </a:r>
            <a:r>
              <a:rPr lang="en-US" baseline="30000" err="1"/>
              <a:t>TM</a:t>
            </a:r>
            <a:r>
              <a:rPr lang="en-US" baseline="30000"/>
              <a:t> </a:t>
            </a:r>
            <a:r>
              <a:rPr lang="en-US"/>
              <a:t>with your support and/or guidance.</a:t>
            </a:r>
          </a:p>
          <a:p>
            <a:endParaRPr lang="en-US"/>
          </a:p>
          <a:p>
            <a:r>
              <a:rPr lang="en-US"/>
              <a:t>Be certain to point out the full-length practice tests that are available.</a:t>
            </a:r>
          </a:p>
        </p:txBody>
      </p:sp>
      <p:pic>
        <p:nvPicPr>
          <p:cNvPr id="3" name="Picture 2" descr="screenshot in Bluebook for having completed exam setup">
            <a:extLst>
              <a:ext uri="{FF2B5EF4-FFF2-40B4-BE49-F238E27FC236}">
                <a16:creationId xmlns:a16="http://schemas.microsoft.com/office/drawing/2014/main" id="{54ED63E2-D4BE-BAE4-C4BE-AE9DE8E49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48988" y="1762477"/>
            <a:ext cx="4674731" cy="411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9565EA-6BFA-65CE-691B-4CBBFBA506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839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227D-EA9D-388D-125A-AACA98918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 </a:t>
            </a:r>
            <a:r>
              <a:rPr lang="en-US" dirty="0" err="1"/>
              <a:t>Bluebook</a:t>
            </a:r>
            <a:r>
              <a:rPr lang="en-US" baseline="30000" dirty="0" err="1"/>
              <a:t>TM</a:t>
            </a:r>
            <a:r>
              <a:rPr lang="en-US" dirty="0"/>
              <a:t> Practice Tests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E3886C-A1DB-1B52-75DF-7F010D8FCF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2551" y="1368896"/>
            <a:ext cx="11606897" cy="4408714"/>
          </a:xfrm>
        </p:spPr>
        <p:txBody>
          <a:bodyPr/>
          <a:lstStyle/>
          <a:p>
            <a:r>
              <a:rPr lang="en-US" dirty="0"/>
              <a:t>Four full-length practice tests are available </a:t>
            </a:r>
            <a:r>
              <a:rPr lang="en-US" u="sng" dirty="0"/>
              <a:t>anytime of the year</a:t>
            </a:r>
            <a:r>
              <a:rPr lang="en-US" dirty="0"/>
              <a:t> by signing into </a:t>
            </a:r>
            <a:r>
              <a:rPr lang="en-US" dirty="0" err="1"/>
              <a:t>Bluebook</a:t>
            </a:r>
            <a:r>
              <a:rPr lang="en-US" baseline="30000" dirty="0" err="1"/>
              <a:t>TM</a:t>
            </a:r>
            <a:r>
              <a:rPr lang="en-US" dirty="0"/>
              <a:t> </a:t>
            </a:r>
            <a:r>
              <a:rPr lang="en-US" b="1" dirty="0"/>
              <a:t>with</a:t>
            </a:r>
            <a:r>
              <a:rPr lang="en-US" dirty="0"/>
              <a:t> </a:t>
            </a:r>
            <a:r>
              <a:rPr lang="en-US" b="1" dirty="0"/>
              <a:t>College Board account credentials </a:t>
            </a:r>
            <a:r>
              <a:rPr lang="en-US" dirty="0"/>
              <a:t>(anyone can create a College Board account at </a:t>
            </a:r>
            <a:r>
              <a:rPr lang="en-US" dirty="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www.collegeboard.org</a:t>
            </a:r>
            <a:r>
              <a:rPr lang="en-US" dirty="0"/>
              <a:t>), and are also available </a:t>
            </a:r>
            <a:r>
              <a:rPr lang="en-US" u="sng" dirty="0"/>
              <a:t>Spring 2025</a:t>
            </a:r>
            <a:r>
              <a:rPr lang="en-US" dirty="0"/>
              <a:t> by signing into </a:t>
            </a:r>
            <a:r>
              <a:rPr lang="en-US" dirty="0" err="1"/>
              <a:t>Bluebook</a:t>
            </a:r>
            <a:r>
              <a:rPr lang="en-US" baseline="30000" dirty="0" err="1"/>
              <a:t>TM</a:t>
            </a:r>
            <a:r>
              <a:rPr lang="en-US" dirty="0"/>
              <a:t> </a:t>
            </a:r>
            <a:r>
              <a:rPr lang="en-US" b="1" dirty="0"/>
              <a:t>with that student’s Sign-In Ticket credentials </a:t>
            </a:r>
            <a:r>
              <a:rPr lang="en-US" dirty="0"/>
              <a:t>printed out by you from Test Day Toolkit.</a:t>
            </a:r>
          </a:p>
          <a:p>
            <a:r>
              <a:rPr lang="en-US" dirty="0"/>
              <a:t>Single-click access is always from the student’s home screen in </a:t>
            </a:r>
            <a:r>
              <a:rPr lang="en-US" dirty="0" err="1"/>
              <a:t>Bluebook</a:t>
            </a:r>
            <a:r>
              <a:rPr lang="en-US" baseline="30000" dirty="0" err="1"/>
              <a:t>TM</a:t>
            </a:r>
            <a:r>
              <a:rPr lang="en-US" baseline="30000" dirty="0"/>
              <a:t> </a:t>
            </a:r>
            <a:r>
              <a:rPr lang="en-US" dirty="0"/>
              <a:t>.</a:t>
            </a:r>
          </a:p>
          <a:p>
            <a:r>
              <a:rPr lang="en-US" dirty="0"/>
              <a:t>No time lost for exiting</a:t>
            </a:r>
            <a:br>
              <a:rPr lang="en-US" dirty="0"/>
            </a:br>
            <a:r>
              <a:rPr lang="en-US" dirty="0"/>
              <a:t>and coming back.</a:t>
            </a:r>
          </a:p>
          <a:p>
            <a:r>
              <a:rPr lang="en-US" dirty="0"/>
              <a:t>Retake as often as you want.</a:t>
            </a:r>
            <a:br>
              <a:rPr lang="en-US" dirty="0"/>
            </a:b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00E14F5-FC0E-D7C8-57C5-BFB577C51D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Accessing Full-Length Practice Tests</a:t>
            </a:r>
          </a:p>
        </p:txBody>
      </p:sp>
      <p:grpSp>
        <p:nvGrpSpPr>
          <p:cNvPr id="7" name="Group 6" descr="screenshot for Bluebook access to full length practice tests">
            <a:extLst>
              <a:ext uri="{FF2B5EF4-FFF2-40B4-BE49-F238E27FC236}">
                <a16:creationId xmlns:a16="http://schemas.microsoft.com/office/drawing/2014/main" id="{4449A948-F6D8-D303-19E1-9E8E37879F3F}"/>
              </a:ext>
            </a:extLst>
          </p:cNvPr>
          <p:cNvGrpSpPr/>
          <p:nvPr/>
        </p:nvGrpSpPr>
        <p:grpSpPr>
          <a:xfrm>
            <a:off x="4012551" y="3214854"/>
            <a:ext cx="4405056" cy="2852926"/>
            <a:chOff x="4031018" y="3646326"/>
            <a:chExt cx="3857047" cy="2562756"/>
          </a:xfrm>
        </p:grpSpPr>
        <p:pic>
          <p:nvPicPr>
            <p:cNvPr id="5" name="Picture 14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21574AA7-82C3-CC37-F1F2-75682A074F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8509" t="15267" r="31140" b="38168"/>
            <a:stretch/>
          </p:blipFill>
          <p:spPr>
            <a:xfrm>
              <a:off x="4031018" y="3646326"/>
              <a:ext cx="3857047" cy="25627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98B8DD1-A029-4073-BB30-E4711892F99F}"/>
                </a:ext>
              </a:extLst>
            </p:cNvPr>
            <p:cNvSpPr/>
            <p:nvPr/>
          </p:nvSpPr>
          <p:spPr>
            <a:xfrm>
              <a:off x="5044655" y="5372093"/>
              <a:ext cx="882954" cy="777168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>
              <a:normAutofit/>
            </a:bodyPr>
            <a:lstStyle/>
            <a:p>
              <a:pPr algn="ctr"/>
              <a:endParaRPr lang="en-US" sz="2000" b="1">
                <a:solidFill>
                  <a:schemeClr val="tx2"/>
                </a:solidFill>
                <a:latin typeface="+mj-lt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C8942BB-E1BB-8682-7681-4385CC5EA7DD}"/>
              </a:ext>
            </a:extLst>
          </p:cNvPr>
          <p:cNvSpPr txBox="1"/>
          <p:nvPr/>
        </p:nvSpPr>
        <p:spPr>
          <a:xfrm>
            <a:off x="1893399" y="6399366"/>
            <a:ext cx="8534525" cy="2844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34180" tIns="34180" rIns="34180" bIns="341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rgbClr val="2424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 Full-Length Linear (nonadaptive) Practice Tests are also available for download and print </a:t>
            </a:r>
            <a:r>
              <a:rPr lang="en-US" sz="140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sz="1400">
                <a:solidFill>
                  <a:srgbClr val="2424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0446C73-5F7B-F0D5-61C1-BF4CB11CDB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5261" y="5682050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740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227D-EA9D-388D-125A-AACA98918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 </a:t>
            </a:r>
            <a:r>
              <a:rPr lang="en-US" dirty="0" err="1"/>
              <a:t>Bluebook</a:t>
            </a:r>
            <a:r>
              <a:rPr lang="en-US" baseline="30000" dirty="0" err="1"/>
              <a:t>TM</a:t>
            </a:r>
            <a:r>
              <a:rPr lang="en-US" dirty="0"/>
              <a:t> Practice Tests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E3886C-A1DB-1B52-75DF-7F010D8FCF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2551" y="1518341"/>
            <a:ext cx="11606897" cy="4408714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>
                <a:ea typeface="+mn-lt"/>
                <a:cs typeface="+mn-lt"/>
              </a:rPr>
              <a:t>After completing the full-length practice test, students can sign in to </a:t>
            </a:r>
            <a:r>
              <a:rPr lang="en-US" sz="1800" dirty="0">
                <a:solidFill>
                  <a:schemeClr val="accent3"/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Practice</a:t>
            </a:r>
            <a:r>
              <a:rPr lang="en-US" sz="1800" dirty="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1800" dirty="0">
                <a:ea typeface="+mn-lt"/>
                <a:cs typeface="+mn-lt"/>
              </a:rPr>
              <a:t>to:</a:t>
            </a:r>
            <a:endParaRPr lang="en-US" dirty="0"/>
          </a:p>
          <a:p>
            <a:r>
              <a:rPr lang="en-US" dirty="0"/>
              <a:t>View practice score results and practice exam questions, answers, and explanations.</a:t>
            </a:r>
          </a:p>
          <a:p>
            <a:r>
              <a:rPr lang="en-US" dirty="0"/>
              <a:t>Access progress bars representing knowledge of all the content domains on the test.</a:t>
            </a:r>
          </a:p>
          <a:p>
            <a:r>
              <a:rPr lang="en-US" dirty="0"/>
              <a:t>Use practice test scores to inform the following activities in College Board’s </a:t>
            </a:r>
            <a:r>
              <a:rPr lang="en-US" dirty="0">
                <a:solidFill>
                  <a:schemeClr val="accent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Question Bank</a:t>
            </a:r>
            <a:r>
              <a:rPr lang="en-US" dirty="0"/>
              <a:t>:</a:t>
            </a:r>
          </a:p>
          <a:p>
            <a:pPr lvl="1"/>
            <a:r>
              <a:rPr lang="en-US" sz="1800" dirty="0"/>
              <a:t>Filter questions by domain, skill, and difficulty, allowing targeted practice in areas with the most opportunity to grow.</a:t>
            </a:r>
          </a:p>
          <a:p>
            <a:pPr lvl="1"/>
            <a:r>
              <a:rPr lang="en-US" sz="1800" dirty="0"/>
              <a:t>Generate a set of Practice Specific Questions based on practice test results to provide additional review in the areas with the greatest opportunities for improvement.</a:t>
            </a:r>
          </a:p>
          <a:p>
            <a:r>
              <a:rPr lang="en-US" dirty="0"/>
              <a:t>Similarly, use scores to inform you official College Board test prep with Khan Academy.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To provide your students with a full tour of all these resources, please share this QR Code: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00E14F5-FC0E-D7C8-57C5-BFB577C51D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Accessing Full-Length Practice Test Scores</a:t>
            </a:r>
          </a:p>
        </p:txBody>
      </p:sp>
      <p:pic>
        <p:nvPicPr>
          <p:cNvPr id="7" name="Picture 6" descr="A qr code with a logo">
            <a:extLst>
              <a:ext uri="{FF2B5EF4-FFF2-40B4-BE49-F238E27FC236}">
                <a16:creationId xmlns:a16="http://schemas.microsoft.com/office/drawing/2014/main" id="{87FCC408-0CB7-7FC8-2EE0-05374BD07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3816" y="4510110"/>
            <a:ext cx="1771336" cy="17075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BBBF58-53DC-0527-7D9E-57306E3B03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80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227D-EA9D-388D-125A-AACA98918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 </a:t>
            </a:r>
            <a:r>
              <a:rPr lang="en-US" dirty="0" err="1"/>
              <a:t>Bluebook</a:t>
            </a:r>
            <a:r>
              <a:rPr lang="en-US" baseline="30000" dirty="0" err="1"/>
              <a:t>TM</a:t>
            </a:r>
            <a:r>
              <a:rPr lang="en-US" dirty="0"/>
              <a:t> Practice Tests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E3886C-A1DB-1B52-75DF-7F010D8FCF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2551" y="1518341"/>
            <a:ext cx="4678283" cy="4408714"/>
          </a:xfrm>
        </p:spPr>
        <p:txBody>
          <a:bodyPr>
            <a:normAutofit/>
          </a:bodyPr>
          <a:lstStyle/>
          <a:p>
            <a:pPr marL="285750" indent="-285750"/>
            <a:r>
              <a:rPr lang="en-US" sz="1800">
                <a:ea typeface="+mn-lt"/>
                <a:cs typeface="+mn-lt"/>
              </a:rPr>
              <a:t>Once students have identified the knowledge and skills they need the most support on</a:t>
            </a:r>
            <a:r>
              <a:rPr lang="en-US" sz="180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1800">
                <a:ea typeface="+mn-lt"/>
                <a:cs typeface="+mn-lt"/>
              </a:rPr>
              <a:t>in</a:t>
            </a:r>
            <a:r>
              <a:rPr lang="en-US" sz="1800">
                <a:solidFill>
                  <a:schemeClr val="accent3"/>
                </a:solidFill>
                <a:ea typeface="+mn-lt"/>
                <a:cs typeface="+mn-lt"/>
              </a:rPr>
              <a:t> </a:t>
            </a:r>
            <a:r>
              <a:rPr lang="en-US" sz="1800" b="1">
                <a:solidFill>
                  <a:schemeClr val="accent3"/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Practice</a:t>
            </a:r>
            <a:r>
              <a:rPr lang="en-US" sz="1800">
                <a:ea typeface="+mn-lt"/>
                <a:cs typeface="+mn-lt"/>
              </a:rPr>
              <a:t>, they can also start Official Digital SAT Prep on Khan Academy®. </a:t>
            </a:r>
            <a:endParaRPr lang="en-US" sz="1800">
              <a:ea typeface="Roboto"/>
              <a:cs typeface="Roboto"/>
            </a:endParaRPr>
          </a:p>
          <a:p>
            <a:r>
              <a:rPr lang="en-US"/>
              <a:t>Khan Academy</a:t>
            </a:r>
            <a:r>
              <a:rPr lang="en-US" sz="1800">
                <a:ea typeface="+mn-lt"/>
                <a:cs typeface="+mn-lt"/>
              </a:rPr>
              <a:t>®</a:t>
            </a:r>
            <a:r>
              <a:rPr lang="en-US"/>
              <a:t> </a:t>
            </a:r>
            <a:r>
              <a:rPr lang="en-US">
                <a:ea typeface="+mn-lt"/>
                <a:cs typeface="+mn-lt"/>
              </a:rPr>
              <a:t>i</a:t>
            </a:r>
            <a:r>
              <a:rPr lang="en-US" sz="1800">
                <a:ea typeface="+mn-lt"/>
                <a:cs typeface="+mn-lt"/>
              </a:rPr>
              <a:t>ncludes thousands of practice questions, videos, lessons, and hints to help students build the skills needed.</a:t>
            </a:r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00E14F5-FC0E-D7C8-57C5-BFB577C51D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Khan Academy Official College Board SAT Prep</a:t>
            </a:r>
          </a:p>
        </p:txBody>
      </p:sp>
      <p:grpSp>
        <p:nvGrpSpPr>
          <p:cNvPr id="9" name="Group 8" descr="screenshot for Khan Academy dashboard">
            <a:extLst>
              <a:ext uri="{FF2B5EF4-FFF2-40B4-BE49-F238E27FC236}">
                <a16:creationId xmlns:a16="http://schemas.microsoft.com/office/drawing/2014/main" id="{00D6DAD5-5AEB-8E93-86ED-CBFFC7F380F6}"/>
              </a:ext>
            </a:extLst>
          </p:cNvPr>
          <p:cNvGrpSpPr/>
          <p:nvPr/>
        </p:nvGrpSpPr>
        <p:grpSpPr>
          <a:xfrm>
            <a:off x="5238351" y="1518341"/>
            <a:ext cx="6511242" cy="3841477"/>
            <a:chOff x="6096000" y="1226634"/>
            <a:chExt cx="5669803" cy="3108229"/>
          </a:xfrm>
        </p:grpSpPr>
        <p:pic>
          <p:nvPicPr>
            <p:cNvPr id="5" name="Picture 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1277E94-92FA-F2D3-2AF8-F4324A8B87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87862"/>
            <a:stretch/>
          </p:blipFill>
          <p:spPr>
            <a:xfrm>
              <a:off x="6096000" y="1226634"/>
              <a:ext cx="5669803" cy="53466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" name="Picture 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8BFC91DB-3E8A-C1B6-FF89-B4257BD24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41572"/>
            <a:stretch/>
          </p:blipFill>
          <p:spPr>
            <a:xfrm>
              <a:off x="6096000" y="1761296"/>
              <a:ext cx="5669803" cy="257356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8" name="Picture 7" descr="A blue text on a black background&#10;&#10;Description automatically generated">
              <a:extLst>
                <a:ext uri="{FF2B5EF4-FFF2-40B4-BE49-F238E27FC236}">
                  <a16:creationId xmlns:a16="http://schemas.microsoft.com/office/drawing/2014/main" id="{48B38F3F-8C9B-85B0-5E17-AA28702EC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348"/>
            <a:stretch/>
          </p:blipFill>
          <p:spPr>
            <a:xfrm>
              <a:off x="9938285" y="1226634"/>
              <a:ext cx="1827518" cy="53466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6161F5E-246A-5A8B-3FEE-B4D2B77D58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999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BF313-7325-DD4B-64D5-BC5FC40C3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Digital Readiness Check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7716F2F-0DF0-F6F6-2455-4522943C86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Purpose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A1ED26A-D12A-8B5B-1893-5F3D1991DA4B}"/>
              </a:ext>
            </a:extLst>
          </p:cNvPr>
          <p:cNvSpPr txBox="1">
            <a:spLocks/>
          </p:cNvSpPr>
          <p:nvPr/>
        </p:nvSpPr>
        <p:spPr>
          <a:xfrm>
            <a:off x="210655" y="1613388"/>
            <a:ext cx="8577745" cy="45737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71463" marR="0" indent="-271463" algn="l" defTabSz="981075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accent3"/>
              </a:buClr>
              <a:buSzPct val="80000"/>
              <a:buFont typeface="Verdana" pitchFamily="34" charset="0"/>
              <a:buChar char="•"/>
              <a:tabLst/>
              <a:defRPr kumimoji="0" lang="en-US" altLang="zh-CN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74675" marR="0" indent="-119063" algn="l" defTabSz="98107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80000"/>
              <a:buFont typeface="Verdana"/>
              <a:buChar char="-"/>
              <a:tabLst/>
              <a:defRPr lang="en-CA" altLang="zh-CN" sz="1600" kern="1200" baseline="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2513" marR="0" indent="-287338" algn="l" defTabSz="98107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80000"/>
              <a:buFont typeface="Marlett" pitchFamily="2" charset="2"/>
              <a:buChar char="8"/>
              <a:tabLst/>
              <a:defRPr lang="zh-CN" altLang="en-US" sz="160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53896" marR="0" indent="-210312" algn="l" defTabSz="9813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80000"/>
              <a:buFont typeface="Verdana" pitchFamily="34" charset="0"/>
              <a:buChar char="-"/>
              <a:tabLst/>
              <a:defRPr lang="en-CA" altLang="zh-CN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08002" indent="-245334" algn="l" defTabSz="981334" rtl="0" eaLnBrk="1" latinLnBrk="0" hangingPunct="1">
              <a:spcBef>
                <a:spcPct val="20000"/>
              </a:spcBef>
              <a:buClr>
                <a:schemeClr val="accent3"/>
              </a:buClr>
              <a:buSzPct val="80000"/>
              <a:buFont typeface="Arial" pitchFamily="34" charset="0"/>
              <a:buChar char="»"/>
              <a:defRPr sz="1709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698669" indent="-245334" algn="l" defTabSz="98133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89336" indent="-245334" algn="l" defTabSz="98133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80003" indent="-245334" algn="l" defTabSz="98133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0670" indent="-245334" algn="l" defTabSz="98133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463" marR="0" lvl="0" indent="-271463" algn="l" defTabSz="981075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rgbClr val="009CDE"/>
              </a:buClr>
              <a:buSzPct val="80000"/>
              <a:buFont typeface="Verdana" pitchFamily="34" charset="0"/>
              <a:buChar char="•"/>
              <a:tabLst/>
              <a:defRPr/>
            </a:pPr>
            <a:r>
              <a:rPr kumimoji="0" lang="en-US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Ensure testing devices meet technical requirements.</a:t>
            </a:r>
          </a:p>
          <a:p>
            <a:pPr marL="271463" marR="0" lvl="0" indent="-271463" algn="l" defTabSz="981075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rgbClr val="009CDE"/>
              </a:buClr>
              <a:buSzPct val="80000"/>
              <a:buFont typeface="Verdana" pitchFamily="34" charset="0"/>
              <a:buChar char="•"/>
              <a:tabLst/>
              <a:defRPr/>
            </a:pPr>
            <a:r>
              <a:rPr kumimoji="0" lang="en-US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Ensure Bluebook</a:t>
            </a:r>
            <a:r>
              <a:rPr kumimoji="0" lang="en-US" altLang="zh-CN" sz="1800" b="0" i="0" u="none" strike="noStrike" kern="1200" cap="none" spc="0" normalizeH="0" baseline="3000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TM</a:t>
            </a:r>
            <a:r>
              <a:rPr kumimoji="0" lang="en-US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is installed correctly.</a:t>
            </a:r>
          </a:p>
          <a:p>
            <a:pPr marL="271463" marR="0" lvl="0" indent="-271463" algn="l" defTabSz="981075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rgbClr val="009CDE"/>
              </a:buClr>
              <a:buSzPct val="80000"/>
              <a:buFont typeface="Verdana" pitchFamily="34" charset="0"/>
              <a:buChar char="•"/>
              <a:tabLst/>
              <a:defRPr/>
            </a:pPr>
            <a:r>
              <a:rPr kumimoji="0" lang="en-US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Complete Exam Set-Up process.</a:t>
            </a:r>
          </a:p>
          <a:p>
            <a:pPr marL="588962" lvl="1" indent="-285750">
              <a:spcBef>
                <a:spcPct val="40000"/>
              </a:spcBef>
              <a:buClr>
                <a:srgbClr val="009CDE"/>
              </a:buClr>
              <a:buFont typeface="Courier New" panose="02070309020205020404" pitchFamily="49" charset="0"/>
              <a:buChar char="o"/>
              <a:defRPr/>
            </a:pPr>
            <a:r>
              <a:rPr kumimoji="0" lang="en-US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Review privacy policy and use of this app statement.</a:t>
            </a:r>
          </a:p>
          <a:p>
            <a:pPr marL="588962" lvl="1" indent="-285750">
              <a:spcBef>
                <a:spcPct val="40000"/>
              </a:spcBef>
              <a:buClr>
                <a:srgbClr val="009CDE"/>
              </a:buClr>
              <a:buFont typeface="Courier New" panose="02070309020205020404" pitchFamily="49" charset="0"/>
              <a:buChar char="o"/>
              <a:defRPr/>
            </a:pPr>
            <a:r>
              <a:rPr kumimoji="0" lang="en-US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Provide (optional) test taker information.</a:t>
            </a:r>
          </a:p>
          <a:p>
            <a:pPr marL="588962" lvl="1" indent="-285750">
              <a:spcBef>
                <a:spcPct val="40000"/>
              </a:spcBef>
              <a:buClr>
                <a:srgbClr val="009CDE"/>
              </a:buClr>
              <a:buFont typeface="Courier New" panose="02070309020205020404" pitchFamily="49" charset="0"/>
              <a:buChar char="o"/>
              <a:defRPr/>
            </a:pPr>
            <a:r>
              <a:rPr kumimoji="0" lang="en-US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Opt into BigFuture School and Connections opportunities if desired.</a:t>
            </a:r>
          </a:p>
          <a:p>
            <a:pPr marL="588962" lvl="1" indent="-285750">
              <a:spcBef>
                <a:spcPct val="40000"/>
              </a:spcBef>
              <a:buClr>
                <a:srgbClr val="009CDE"/>
              </a:buClr>
              <a:buFont typeface="Courier New" panose="02070309020205020404" pitchFamily="49" charset="0"/>
              <a:buChar char="o"/>
              <a:defRPr/>
            </a:pPr>
            <a:r>
              <a:rPr kumimoji="0" lang="en-US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Add Free Score Sends for SAT.</a:t>
            </a:r>
          </a:p>
          <a:p>
            <a:pPr marL="271463" marR="0" lvl="0" indent="-271463" algn="l" defTabSz="981075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rgbClr val="009CDE"/>
              </a:buClr>
              <a:buSzPct val="80000"/>
              <a:buFont typeface="Verdana" pitchFamily="34" charset="0"/>
              <a:buChar char="•"/>
              <a:tabLst/>
              <a:defRPr/>
            </a:pPr>
            <a:r>
              <a:rPr lang="en-US" altLang="zh-CN" dirty="0">
                <a:solidFill>
                  <a:srgbClr val="1E1E1E"/>
                </a:solidFill>
                <a:latin typeface="Roboto"/>
              </a:rPr>
              <a:t>Explore platform functions and universal accessibility features.</a:t>
            </a:r>
            <a:endParaRPr kumimoji="0" lang="en-US" altLang="zh-CN" sz="1800" b="0" i="0" u="none" strike="noStrike" kern="1200" cap="none" spc="0" normalizeH="0" baseline="0" noProof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271463" marR="0" lvl="0" indent="-271463" algn="l" defTabSz="981075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rgbClr val="009CDE"/>
              </a:buClr>
              <a:buSzPct val="80000"/>
              <a:buFont typeface="Verdana" pitchFamily="34" charset="0"/>
              <a:buChar char="•"/>
              <a:tabLst/>
              <a:defRPr/>
            </a:pPr>
            <a:r>
              <a:rPr kumimoji="0" lang="en-US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Receive Test Preview with sample questions and see how to access Full-Length Practice Tests equipped with student’s specific accommodations if applicable.</a:t>
            </a:r>
          </a:p>
        </p:txBody>
      </p:sp>
      <p:sp>
        <p:nvSpPr>
          <p:cNvPr id="3" name="Right Brace 2" descr="bracket pointing right">
            <a:extLst>
              <a:ext uri="{FF2B5EF4-FFF2-40B4-BE49-F238E27FC236}">
                <a16:creationId xmlns:a16="http://schemas.microsoft.com/office/drawing/2014/main" id="{3FF483FD-3CF3-9BE7-1999-3F7C3C3E75B5}"/>
              </a:ext>
            </a:extLst>
          </p:cNvPr>
          <p:cNvSpPr/>
          <p:nvPr/>
        </p:nvSpPr>
        <p:spPr>
          <a:xfrm>
            <a:off x="8920480" y="1613388"/>
            <a:ext cx="487680" cy="2603012"/>
          </a:xfrm>
          <a:prstGeom prst="rightBrace">
            <a:avLst/>
          </a:prstGeom>
          <a:ln w="254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Brace 12" descr="bracket pointing right">
            <a:extLst>
              <a:ext uri="{FF2B5EF4-FFF2-40B4-BE49-F238E27FC236}">
                <a16:creationId xmlns:a16="http://schemas.microsoft.com/office/drawing/2014/main" id="{2255BF1E-5222-7E31-B5F2-C19CD2806DC6}"/>
              </a:ext>
            </a:extLst>
          </p:cNvPr>
          <p:cNvSpPr/>
          <p:nvPr/>
        </p:nvSpPr>
        <p:spPr>
          <a:xfrm>
            <a:off x="8919720" y="4216399"/>
            <a:ext cx="487680" cy="1091015"/>
          </a:xfrm>
          <a:prstGeom prst="rightBrace">
            <a:avLst/>
          </a:prstGeom>
          <a:ln w="254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C0FFF2-7BAA-C7BA-1146-CAC21D4D5B35}"/>
              </a:ext>
            </a:extLst>
          </p:cNvPr>
          <p:cNvSpPr txBox="1"/>
          <p:nvPr/>
        </p:nvSpPr>
        <p:spPr>
          <a:xfrm>
            <a:off x="9520015" y="2461186"/>
            <a:ext cx="2279140" cy="903700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>
                <a:solidFill>
                  <a:schemeClr val="accent2"/>
                </a:solidFill>
              </a:rPr>
              <a:t>5 – 10 Minutes</a:t>
            </a:r>
          </a:p>
          <a:p>
            <a:pPr algn="ctr"/>
            <a:r>
              <a:rPr lang="en-US">
                <a:solidFill>
                  <a:schemeClr val="accent2"/>
                </a:solidFill>
              </a:rPr>
              <a:t>Required before testing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D80DB6-62D0-0845-70BF-9BD6274E05A0}"/>
              </a:ext>
            </a:extLst>
          </p:cNvPr>
          <p:cNvSpPr txBox="1"/>
          <p:nvPr/>
        </p:nvSpPr>
        <p:spPr>
          <a:xfrm>
            <a:off x="9520015" y="4448555"/>
            <a:ext cx="2279140" cy="626701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>
                <a:solidFill>
                  <a:schemeClr val="accent2"/>
                </a:solidFill>
              </a:rPr>
              <a:t>Recommended 20 Minutes - Optional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2CFC4E-31D8-17AE-80C4-75B6869D6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656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94542-A55B-4990-C1EE-27403ECB6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A5821-C410-C5A2-C81E-15FF3B4E9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Readiness Check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8908ABF-0E36-C637-B9D0-9174C06FC0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1. Test Devices</a:t>
            </a:r>
          </a:p>
        </p:txBody>
      </p:sp>
      <p:grpSp>
        <p:nvGrpSpPr>
          <p:cNvPr id="16" name="Group 15" descr="screenshots for logging into Bluebook">
            <a:extLst>
              <a:ext uri="{FF2B5EF4-FFF2-40B4-BE49-F238E27FC236}">
                <a16:creationId xmlns:a16="http://schemas.microsoft.com/office/drawing/2014/main" id="{E64464B1-90BE-52EA-51F4-DEB6C5572D92}"/>
              </a:ext>
            </a:extLst>
          </p:cNvPr>
          <p:cNvGrpSpPr>
            <a:grpSpLocks noChangeAspect="1"/>
          </p:cNvGrpSpPr>
          <p:nvPr/>
        </p:nvGrpSpPr>
        <p:grpSpPr>
          <a:xfrm>
            <a:off x="708818" y="1235018"/>
            <a:ext cx="10774363" cy="4909934"/>
            <a:chOff x="422085" y="877679"/>
            <a:chExt cx="11558508" cy="5267273"/>
          </a:xfrm>
        </p:grpSpPr>
        <p:pic>
          <p:nvPicPr>
            <p:cNvPr id="3" name="Google Shape;201;p5">
              <a:extLst>
                <a:ext uri="{FF2B5EF4-FFF2-40B4-BE49-F238E27FC236}">
                  <a16:creationId xmlns:a16="http://schemas.microsoft.com/office/drawing/2014/main" id="{C2E31EE8-5961-829C-A7B5-1CB3A9FF71F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8756" t="7278" r="7687" b="12379"/>
            <a:stretch/>
          </p:blipFill>
          <p:spPr>
            <a:xfrm>
              <a:off x="422085" y="1115752"/>
              <a:ext cx="5534967" cy="5029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1B89902-18CC-62DB-1CE9-4B8BE15AF3B3}"/>
                </a:ext>
              </a:extLst>
            </p:cNvPr>
            <p:cNvSpPr/>
            <p:nvPr/>
          </p:nvSpPr>
          <p:spPr>
            <a:xfrm>
              <a:off x="4313373" y="877679"/>
              <a:ext cx="1782618" cy="93264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>
              <a:normAutofit/>
            </a:bodyPr>
            <a:lstStyle/>
            <a:p>
              <a:pPr algn="ctr"/>
              <a:endParaRPr lang="en-US" sz="2000" b="1">
                <a:solidFill>
                  <a:schemeClr val="tx2"/>
                </a:solidFill>
                <a:latin typeface="+mj-lt"/>
              </a:endParaRPr>
            </a:p>
          </p:txBody>
        </p:sp>
        <p:pic>
          <p:nvPicPr>
            <p:cNvPr id="14" name="Google Shape;209;p6" descr="screenshot of Bluebook device requirement reminders">
              <a:extLst>
                <a:ext uri="{FF2B5EF4-FFF2-40B4-BE49-F238E27FC236}">
                  <a16:creationId xmlns:a16="http://schemas.microsoft.com/office/drawing/2014/main" id="{42B9ABE0-FFE3-0DE1-A170-226598DCC79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5391" t="7278" r="7388" b="11819"/>
            <a:stretch/>
          </p:blipFill>
          <p:spPr>
            <a:xfrm>
              <a:off x="6243239" y="1115752"/>
              <a:ext cx="5737354" cy="5029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C74198F4-FD71-AF39-98CE-7DE3A19EDFAE}"/>
                </a:ext>
              </a:extLst>
            </p:cNvPr>
            <p:cNvSpPr/>
            <p:nvPr/>
          </p:nvSpPr>
          <p:spPr>
            <a:xfrm>
              <a:off x="5551055" y="2992582"/>
              <a:ext cx="1209963" cy="1256145"/>
            </a:xfrm>
            <a:prstGeom prst="rightArrow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>
              <a:normAutofit/>
            </a:bodyPr>
            <a:lstStyle/>
            <a:p>
              <a:pPr algn="ctr"/>
              <a:endParaRPr lang="en-US" sz="2000" b="1">
                <a:solidFill>
                  <a:schemeClr val="tx2"/>
                </a:solidFill>
                <a:latin typeface="+mj-lt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F3987AE-D23F-CAB5-559E-B4FF9B7631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325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E4267-870F-2E58-EDC6-A66FC177C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C0EED-249C-53AB-C96A-02E86BB7A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Readiness Check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B8D2AFC-D0AC-066D-3310-2612DABC2C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2. Distribute Sign-In Tickets</a:t>
            </a:r>
          </a:p>
        </p:txBody>
      </p:sp>
      <p:pic>
        <p:nvPicPr>
          <p:cNvPr id="5" name="Picture 5" descr="screenshot for sign-in ticket in Bluebook">
            <a:extLst>
              <a:ext uri="{FF2B5EF4-FFF2-40B4-BE49-F238E27FC236}">
                <a16:creationId xmlns:a16="http://schemas.microsoft.com/office/drawing/2014/main" id="{2084A0ED-FAD2-EB2A-0FEA-599DF3D854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9" t="18867" r="16578" b="18404"/>
          <a:stretch/>
        </p:blipFill>
        <p:spPr bwMode="auto">
          <a:xfrm>
            <a:off x="3612082" y="1254867"/>
            <a:ext cx="4478371" cy="494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A13E66-D87D-F263-B2A6-BE3A83B663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3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99F71-ACA9-F0A5-5066-D80D4BB89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C3D2A-F2D0-0D28-FE95-8DA4D7215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Readiness Check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74DFAEF-9D02-6013-1A15-028EE9E820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3. Student signs into </a:t>
            </a:r>
            <a:r>
              <a:rPr lang="en-US" err="1"/>
              <a:t>Bluebook</a:t>
            </a:r>
            <a:r>
              <a:rPr lang="en-US" baseline="30000" err="1"/>
              <a:t>TM</a:t>
            </a:r>
            <a:r>
              <a:rPr lang="en-US"/>
              <a:t> using Sign-In Ticket Credentials</a:t>
            </a:r>
          </a:p>
        </p:txBody>
      </p:sp>
      <p:grpSp>
        <p:nvGrpSpPr>
          <p:cNvPr id="5" name="Group 4" descr="screenshots for logging into Bluebook">
            <a:extLst>
              <a:ext uri="{FF2B5EF4-FFF2-40B4-BE49-F238E27FC236}">
                <a16:creationId xmlns:a16="http://schemas.microsoft.com/office/drawing/2014/main" id="{B2EB3332-21B5-8A70-C3D1-F970F086CD2A}"/>
              </a:ext>
            </a:extLst>
          </p:cNvPr>
          <p:cNvGrpSpPr>
            <a:grpSpLocks noChangeAspect="1"/>
          </p:cNvGrpSpPr>
          <p:nvPr/>
        </p:nvGrpSpPr>
        <p:grpSpPr>
          <a:xfrm>
            <a:off x="776912" y="1487013"/>
            <a:ext cx="10638176" cy="4628756"/>
            <a:chOff x="422085" y="1115752"/>
            <a:chExt cx="11558508" cy="5029200"/>
          </a:xfrm>
        </p:grpSpPr>
        <p:pic>
          <p:nvPicPr>
            <p:cNvPr id="6" name="Google Shape;201;p5">
              <a:extLst>
                <a:ext uri="{FF2B5EF4-FFF2-40B4-BE49-F238E27FC236}">
                  <a16:creationId xmlns:a16="http://schemas.microsoft.com/office/drawing/2014/main" id="{8B575343-810B-C5A4-B60F-A4897FE36BEA}"/>
                </a:ext>
              </a:extLst>
            </p:cNvPr>
            <p:cNvPicPr preferRelativeResize="0"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2"/>
            <a:stretch/>
          </p:blipFill>
          <p:spPr>
            <a:xfrm>
              <a:off x="422085" y="1115752"/>
              <a:ext cx="5534967" cy="5029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209;p6">
              <a:extLst>
                <a:ext uri="{FF2B5EF4-FFF2-40B4-BE49-F238E27FC236}">
                  <a16:creationId xmlns:a16="http://schemas.microsoft.com/office/drawing/2014/main" id="{81FB1355-F342-DC7B-6279-97D4D38C9D7E}"/>
                </a:ext>
              </a:extLst>
            </p:cNvPr>
            <p:cNvPicPr preferRelativeResize="0"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" r="97"/>
            <a:stretch/>
          </p:blipFill>
          <p:spPr>
            <a:xfrm>
              <a:off x="6243239" y="1115752"/>
              <a:ext cx="5737354" cy="5029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11FD0685-9A37-0C51-B53B-E0457F4A64C1}"/>
                </a:ext>
              </a:extLst>
            </p:cNvPr>
            <p:cNvSpPr/>
            <p:nvPr/>
          </p:nvSpPr>
          <p:spPr>
            <a:xfrm>
              <a:off x="4488872" y="2743662"/>
              <a:ext cx="3131127" cy="507538"/>
            </a:xfrm>
            <a:prstGeom prst="rightArrow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>
              <a:normAutofit fontScale="62500" lnSpcReduction="20000"/>
            </a:bodyPr>
            <a:lstStyle/>
            <a:p>
              <a:pPr algn="ctr"/>
              <a:endParaRPr lang="en-US" sz="2000" b="1">
                <a:solidFill>
                  <a:schemeClr val="tx2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0673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187AC-470D-0BA4-280A-1D624324E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1C245-36A8-467B-5F46-EDEE3762C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Readiness Check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73073FF-E300-1AE2-F714-90436DC3B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4. Review privacy policy and use of this app statement</a:t>
            </a:r>
          </a:p>
          <a:p>
            <a:r>
              <a:rPr lang="en-US"/>
              <a:t> </a:t>
            </a:r>
          </a:p>
        </p:txBody>
      </p:sp>
      <p:pic>
        <p:nvPicPr>
          <p:cNvPr id="3" name="Picture 2" descr="screenshots for Bluebook privacy policy">
            <a:extLst>
              <a:ext uri="{FF2B5EF4-FFF2-40B4-BE49-F238E27FC236}">
                <a16:creationId xmlns:a16="http://schemas.microsoft.com/office/drawing/2014/main" id="{88707CD8-729C-78E2-AB10-9202DB07F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889" y="1613388"/>
            <a:ext cx="7046930" cy="441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5C2C2F-3811-D170-4C1A-9F26BEB156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45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77D48-B21C-56D6-FF29-39A8AD93F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B8A15-4BC5-DDD8-A304-AADFD5CB3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Readiness Check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249CD8A-9D66-8C68-0128-208385496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5. Start Exam Set-Up</a:t>
            </a:r>
          </a:p>
          <a:p>
            <a:r>
              <a:rPr lang="en-US"/>
              <a:t> </a:t>
            </a:r>
          </a:p>
        </p:txBody>
      </p:sp>
      <p:pic>
        <p:nvPicPr>
          <p:cNvPr id="3" name="Picture 2" descr="screenshots for starting exam setup in Bluebook">
            <a:extLst>
              <a:ext uri="{FF2B5EF4-FFF2-40B4-BE49-F238E27FC236}">
                <a16:creationId xmlns:a16="http://schemas.microsoft.com/office/drawing/2014/main" id="{96BA858F-1D90-2E2E-906F-574E7A8DF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2896111" y="1613388"/>
            <a:ext cx="6380485" cy="441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F5B311-79CA-BA02-032F-13372C323C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42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2CB38-CEE5-06CF-A478-0E4654C40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FDBA5-E6D1-301A-FC55-72665DDB5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Readiness Check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11AE5DD-2FE9-154B-BFB4-62DD89B3D2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solidFill>
                  <a:schemeClr val="accent3"/>
                </a:solidFill>
              </a:rPr>
              <a:t>6. Students Confirm Personal Information</a:t>
            </a:r>
            <a:r>
              <a:rPr lang="en-US"/>
              <a:t> </a:t>
            </a:r>
          </a:p>
        </p:txBody>
      </p:sp>
      <p:pic>
        <p:nvPicPr>
          <p:cNvPr id="3" name="Picture 2" descr="screenshot for confirming info in Bluebook">
            <a:extLst>
              <a:ext uri="{FF2B5EF4-FFF2-40B4-BE49-F238E27FC236}">
                <a16:creationId xmlns:a16="http://schemas.microsoft.com/office/drawing/2014/main" id="{DCD22DC3-B9B1-50BE-54BF-B5F28C4D0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3024235" y="1613388"/>
            <a:ext cx="6124237" cy="441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A5B376-BB73-522B-5DA9-CEE0440A9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219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7BEEC-679E-AB0B-FBFC-7E6F299AB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BEF4D-3CF7-2250-A1BC-7308581AB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Readiness Check Screen-by-Screen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6B203F9-F4A6-8C40-03B2-060825CEE5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solidFill>
                  <a:schemeClr val="accent3"/>
                </a:solidFill>
              </a:rPr>
              <a:t>7. Review &amp; Agree to Test Taker Rules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A2A072-9CD2-EB22-0668-D292ED78DF66}"/>
              </a:ext>
            </a:extLst>
          </p:cNvPr>
          <p:cNvSpPr txBox="1"/>
          <p:nvPr/>
        </p:nvSpPr>
        <p:spPr>
          <a:xfrm>
            <a:off x="356461" y="1969899"/>
            <a:ext cx="2561838" cy="1457698"/>
          </a:xfrm>
          <a:prstGeom prst="rect">
            <a:avLst/>
          </a:prstGeom>
          <a:noFill/>
        </p:spPr>
        <p:txBody>
          <a:bodyPr wrap="square" lIns="36000" tIns="36000" rIns="36000" bIns="36000" rtlCol="0" anchor="t">
            <a:spAutoFit/>
          </a:bodyPr>
          <a:lstStyle/>
          <a:p>
            <a:r>
              <a:rPr lang="en-US" b="1"/>
              <a:t>NOTE: </a:t>
            </a:r>
          </a:p>
          <a:p>
            <a:r>
              <a:rPr lang="en-US"/>
              <a:t>Students taking PSAT 10 and PSAT 8/9 will see the rules for those assessments.</a:t>
            </a:r>
          </a:p>
        </p:txBody>
      </p:sp>
      <p:pic>
        <p:nvPicPr>
          <p:cNvPr id="3" name="Picture 2" descr="screenshot for Bluebook testing rules">
            <a:extLst>
              <a:ext uri="{FF2B5EF4-FFF2-40B4-BE49-F238E27FC236}">
                <a16:creationId xmlns:a16="http://schemas.microsoft.com/office/drawing/2014/main" id="{25D44841-DD81-53C8-13D3-F2FB22A7C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08947" y="1613388"/>
            <a:ext cx="5954813" cy="441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EBC4B4-5CDE-DB72-5437-74FF21B897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7455" y="6197555"/>
            <a:ext cx="2242050" cy="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452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21.37504;35.87496;45.25;60.25;82.87504;97.92001;114.48;"/>
  <p:tag name="VCT-BULLETVISIBILITY" val="G****"/>
</p:tagLst>
</file>

<file path=ppt/theme/theme1.xml><?xml version="1.0" encoding="utf-8"?>
<a:theme xmlns:a="http://schemas.openxmlformats.org/drawingml/2006/main" name="CB-Corporate-19Q4">
  <a:themeElements>
    <a:clrScheme name="CB-K12-19Q4">
      <a:dk1>
        <a:srgbClr val="1E1E1E"/>
      </a:dk1>
      <a:lt1>
        <a:srgbClr val="DCDCDC"/>
      </a:lt1>
      <a:dk2>
        <a:srgbClr val="FFFFFF"/>
      </a:dk2>
      <a:lt2>
        <a:srgbClr val="E57200"/>
      </a:lt2>
      <a:accent1>
        <a:srgbClr val="DCDCDC"/>
      </a:accent1>
      <a:accent2>
        <a:srgbClr val="FFFFFF"/>
      </a:accent2>
      <a:accent3>
        <a:srgbClr val="009CDE"/>
      </a:accent3>
      <a:accent4>
        <a:srgbClr val="71C5E8"/>
      </a:accent4>
      <a:accent5>
        <a:srgbClr val="505050"/>
      </a:accent5>
      <a:accent6>
        <a:srgbClr val="888888"/>
      </a:accent6>
      <a:hlink>
        <a:srgbClr val="1E1E1E"/>
      </a:hlink>
      <a:folHlink>
        <a:srgbClr val="009CDE"/>
      </a:folHlink>
    </a:clrScheme>
    <a:fontScheme name="Roboto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9050">
          <a:noFill/>
        </a:ln>
      </a:spPr>
      <a:bodyPr lIns="36000" tIns="36000" rIns="36000" bIns="36000" rtlCol="0" anchor="ctr">
        <a:normAutofit/>
      </a:bodyPr>
      <a:lstStyle>
        <a:defPPr algn="ctr">
          <a:defRPr sz="2000" b="1" dirty="0" smtClean="0">
            <a:solidFill>
              <a:schemeClr val="tx2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rgbClr val="DDDDD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36000" tIns="36000" rIns="36000" bIns="3600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B-K12-20Q1.potx" id="{DE25431E-A8F6-420F-9D79-9E4745B49F67}" vid="{D2075925-74A2-4279-849B-9CAFFB4198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32173F7A8AF44CAD29E02D9EC3CE55" ma:contentTypeVersion="20" ma:contentTypeDescription="Create a new document." ma:contentTypeScope="" ma:versionID="835bbd24e974a203930c9d2dda9e37ee">
  <xsd:schema xmlns:xsd="http://www.w3.org/2001/XMLSchema" xmlns:xs="http://www.w3.org/2001/XMLSchema" xmlns:p="http://schemas.microsoft.com/office/2006/metadata/properties" xmlns:ns1="http://schemas.microsoft.com/sharepoint/v3" xmlns:ns2="3188db64-835f-49dd-a92e-b63c50075c64" xmlns:ns3="bd8f7d19-50dd-4ca5-833a-f68575fcf434" targetNamespace="http://schemas.microsoft.com/office/2006/metadata/properties" ma:root="true" ma:fieldsID="a52ab9b855127a48c7eef16d359eae5c" ns1:_="" ns2:_="" ns3:_="">
    <xsd:import namespace="http://schemas.microsoft.com/sharepoint/v3"/>
    <xsd:import namespace="3188db64-835f-49dd-a92e-b63c50075c64"/>
    <xsd:import namespace="bd8f7d19-50dd-4ca5-833a-f68575fcf4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Category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88db64-835f-49dd-a92e-b63c50075c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Category" ma:index="10" nillable="true" ma:displayName="Category" ma:description="Just trying things out" ma:format="Dropdown" ma:internalName="Category">
      <xsd:simpleType>
        <xsd:restriction base="dms:Choice">
          <xsd:enumeration value="Testing"/>
          <xsd:enumeration value="Data Entry"/>
          <xsd:enumeration value="Final Files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8f7d19-50dd-4ca5-833a-f68575fcf43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51ec1ed3-c848-4268-b15b-d96bcb8e7fc6}" ma:internalName="TaxCatchAll" ma:showField="CatchAllData" ma:web="bd8f7d19-50dd-4ca5-833a-f68575fcf4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bd8f7d19-50dd-4ca5-833a-f68575fcf434" xsi:nil="true"/>
    <lcf76f155ced4ddcb4097134ff3c332f xmlns="3188db64-835f-49dd-a92e-b63c50075c64">
      <Terms xmlns="http://schemas.microsoft.com/office/infopath/2007/PartnerControls"/>
    </lcf76f155ced4ddcb4097134ff3c332f>
    <_ip_UnifiedCompliancePolicyProperties xmlns="http://schemas.microsoft.com/sharepoint/v3" xsi:nil="true"/>
    <Category xmlns="3188db64-835f-49dd-a92e-b63c50075c64" xsi:nil="true"/>
  </documentManagement>
</p:properties>
</file>

<file path=customXml/itemProps1.xml><?xml version="1.0" encoding="utf-8"?>
<ds:datastoreItem xmlns:ds="http://schemas.openxmlformats.org/officeDocument/2006/customXml" ds:itemID="{290FDF11-1A8A-4C45-8EE5-007380343F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188db64-835f-49dd-a92e-b63c50075c64"/>
    <ds:schemaRef ds:uri="bd8f7d19-50dd-4ca5-833a-f68575fcf4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886018-B722-4E6E-BD77-2E3441CC0F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8D3307-61D5-4E02-A0DE-DA36A32FE455}">
  <ds:schemaRefs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3188db64-835f-49dd-a92e-b63c50075c64"/>
    <ds:schemaRef ds:uri="bd8f7d19-50dd-4ca5-833a-f68575fcf434"/>
    <ds:schemaRef ds:uri="http://schemas.openxmlformats.org/package/2006/metadata/core-properties"/>
    <ds:schemaRef ds:uri="http://schemas.microsoft.com/sharepoint/v3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530bded-fd6e-4f58-b5d2-ea681eb07663}" enabled="0" method="" siteId="{7530bded-fd6e-4f58-b5d2-ea681eb0766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13133</TotalTime>
  <Words>727</Words>
  <Application>Microsoft Office PowerPoint</Application>
  <PresentationFormat>Widescreen</PresentationFormat>
  <Paragraphs>81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</vt:lpstr>
      <vt:lpstr>Arial</vt:lpstr>
      <vt:lpstr>Courier New</vt:lpstr>
      <vt:lpstr>Lucida Sans Unicode</vt:lpstr>
      <vt:lpstr>Marlett</vt:lpstr>
      <vt:lpstr>Roboto</vt:lpstr>
      <vt:lpstr>Verdana</vt:lpstr>
      <vt:lpstr>CB-Corporate-19Q4</vt:lpstr>
      <vt:lpstr>The Digital Readiness Check</vt:lpstr>
      <vt:lpstr>Digital Readiness Check Screen-by-Screen</vt:lpstr>
      <vt:lpstr>Digital Readiness Check Screen-by-Screen</vt:lpstr>
      <vt:lpstr>Digital Readiness Check Screen-by-Screen</vt:lpstr>
      <vt:lpstr>Digital Readiness Check Screen-by-Screen</vt:lpstr>
      <vt:lpstr>Digital Readiness Check Screen-by-Screen</vt:lpstr>
      <vt:lpstr>Digital Readiness Check Screen-by-Screen</vt:lpstr>
      <vt:lpstr>Digital Readiness Check Screen-by-Screen</vt:lpstr>
      <vt:lpstr>Digital Readiness Check Screen-by-Screen</vt:lpstr>
      <vt:lpstr>Digital Readiness Check Screen-by-Screen</vt:lpstr>
      <vt:lpstr>Digital Readiness Check Screen-by-Screen</vt:lpstr>
      <vt:lpstr>Digital Readiness Check Screen-by-Screen</vt:lpstr>
      <vt:lpstr>Digital Readiness Check Screen-by-Screen</vt:lpstr>
      <vt:lpstr>Digital Readiness Check Screen-by-Screen</vt:lpstr>
      <vt:lpstr>SAT BluebookTM Practice Tests</vt:lpstr>
      <vt:lpstr>SAT BluebookTM Practice Tests</vt:lpstr>
      <vt:lpstr>SAT BluebookTM Practice Tests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Wilson, James (He/Him/His)</dc:creator>
  <cp:lastModifiedBy>Rosado, Michelle</cp:lastModifiedBy>
  <cp:revision>9</cp:revision>
  <dcterms:created xsi:type="dcterms:W3CDTF">2025-01-15T23:19:09Z</dcterms:created>
  <dcterms:modified xsi:type="dcterms:W3CDTF">2025-02-13T18:12:00Z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0x0101006B32173F7A8AF44CAD29E02D9EC3CE55</vt:lpwstr>
  </property>
  <property fmtid="{D5CDD505-2E9C-101B-9397-08002B2CF9AE}" pid="3" name="MediaServiceImageTags">
    <vt:lpwstr/>
  </property>
</Properties>
</file>