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5" r:id="rId4"/>
  </p:sldMasterIdLst>
  <p:notesMasterIdLst>
    <p:notesMasterId r:id="rId31"/>
  </p:notesMasterIdLst>
  <p:sldIdLst>
    <p:sldId id="256" r:id="rId5"/>
    <p:sldId id="258" r:id="rId6"/>
    <p:sldId id="286" r:id="rId7"/>
    <p:sldId id="259" r:id="rId8"/>
    <p:sldId id="911" r:id="rId9"/>
    <p:sldId id="915" r:id="rId10"/>
    <p:sldId id="910" r:id="rId11"/>
    <p:sldId id="912" r:id="rId12"/>
    <p:sldId id="916" r:id="rId13"/>
    <p:sldId id="917" r:id="rId14"/>
    <p:sldId id="918" r:id="rId15"/>
    <p:sldId id="921" r:id="rId16"/>
    <p:sldId id="923" r:id="rId17"/>
    <p:sldId id="924" r:id="rId18"/>
    <p:sldId id="928" r:id="rId19"/>
    <p:sldId id="926" r:id="rId20"/>
    <p:sldId id="929" r:id="rId21"/>
    <p:sldId id="931" r:id="rId22"/>
    <p:sldId id="933" r:id="rId23"/>
    <p:sldId id="291" r:id="rId24"/>
    <p:sldId id="936" r:id="rId25"/>
    <p:sldId id="935" r:id="rId26"/>
    <p:sldId id="292" r:id="rId27"/>
    <p:sldId id="908" r:id="rId28"/>
    <p:sldId id="934" r:id="rId29"/>
    <p:sldId id="92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269719-C292-8D81-CCA1-486C838ACB64}" name="Matt Reynolds" initials="MR" userId="S::mreynolds@bailit-health.com::3f23c1bc-7e59-47e4-8540-220e1a95314c" providerId="AD"/>
  <p188:author id="{0572EE1F-F3B2-6A20-0FFF-C8B76E4ED12E}" name="Nagy, Hanna" initials="HN" userId="S::Hanna.Nagy@ct.gov::0304bd40-1a60-4b93-8679-76f4edad2101" providerId="AD"/>
  <p188:author id="{921A6F4C-BB4F-594F-7D08-5A8FE02E1D1B}" name="Caitlin Otter" initials="CO" userId="S::cotter@bailit-health.com::b7c0a7b0-44d9-4ea1-ba86-015324513cbb" providerId="AD"/>
  <p188:author id="{7F37CE83-20B0-4C32-A2CB-26A7121AA924}" name="Michael Bailit" initials="MB" userId="S::mbailit@bailit-health.com::6e5c4604-85bf-41ef-8e97-4724b7d56589" providerId="AD"/>
  <p188:author id="{8EC2A6B5-0839-500E-CB70-F4B38E6BBDA4}" name="Reger, Alexander" initials="RA" userId="S::Alexander.Reger@ct.gov::2aea931e-1a15-49d6-bcee-ca146e9bbf46" providerId="AD"/>
  <p188:author id="{52EA3ED0-980C-2933-7023-7C7AF6A33035}" name="Grace Flaherty" initials="GF" userId="S::gflaherty@bailit-health.com::6ed1a5c5-5f57-49ef-a914-0ca35c0df7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1E7"/>
    <a:srgbClr val="FF8080"/>
    <a:srgbClr val="FFC000"/>
    <a:srgbClr val="92D050"/>
    <a:srgbClr val="FFFFFF"/>
    <a:srgbClr val="E0E0E0"/>
    <a:srgbClr val="FFBFBF"/>
    <a:srgbClr val="DCD5D5"/>
    <a:srgbClr val="FAAA19"/>
    <a:srgbClr val="F271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00EBD0-93B1-B338-B18E-41423B7431A2}" v="11" dt="2024-09-12T22:22:14.1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ailit" userId="S::mbailit@bailit-health.com::6e5c4604-85bf-41ef-8e97-4724b7d56589" providerId="AD" clId="Web-{B2CF4252-27C2-4236-7B96-047E729ABFF0}"/>
    <pc:docChg chg="modSld">
      <pc:chgData name="Michael Bailit" userId="S::mbailit@bailit-health.com::6e5c4604-85bf-41ef-8e97-4724b7d56589" providerId="AD" clId="Web-{B2CF4252-27C2-4236-7B96-047E729ABFF0}" dt="2024-08-29T14:28:30.614" v="17" actId="20577"/>
      <pc:docMkLst>
        <pc:docMk/>
      </pc:docMkLst>
      <pc:sldChg chg="modSp">
        <pc:chgData name="Michael Bailit" userId="S::mbailit@bailit-health.com::6e5c4604-85bf-41ef-8e97-4724b7d56589" providerId="AD" clId="Web-{B2CF4252-27C2-4236-7B96-047E729ABFF0}" dt="2024-08-29T14:28:30.614" v="17" actId="20577"/>
        <pc:sldMkLst>
          <pc:docMk/>
          <pc:sldMk cId="316165604" sldId="916"/>
        </pc:sldMkLst>
        <pc:spChg chg="mod">
          <ac:chgData name="Michael Bailit" userId="S::mbailit@bailit-health.com::6e5c4604-85bf-41ef-8e97-4724b7d56589" providerId="AD" clId="Web-{B2CF4252-27C2-4236-7B96-047E729ABFF0}" dt="2024-08-29T14:28:30.614" v="17" actId="20577"/>
          <ac:spMkLst>
            <pc:docMk/>
            <pc:sldMk cId="316165604" sldId="916"/>
            <ac:spMk id="4" creationId="{1C3DE630-9689-6DDB-E1AB-CBBDC3EEF34C}"/>
          </ac:spMkLst>
        </pc:spChg>
      </pc:sldChg>
    </pc:docChg>
  </pc:docChgLst>
  <pc:docChgLst>
    <pc:chgData name="Matt Reynolds" userId="S::mreynolds@bailit-health.com::3f23c1bc-7e59-47e4-8540-220e1a95314c" providerId="AD" clId="Web-{C700EBD0-93B1-B338-B18E-41423B7431A2}"/>
    <pc:docChg chg="delSld modSld">
      <pc:chgData name="Matt Reynolds" userId="S::mreynolds@bailit-health.com::3f23c1bc-7e59-47e4-8540-220e1a95314c" providerId="AD" clId="Web-{C700EBD0-93B1-B338-B18E-41423B7431A2}" dt="2024-09-12T22:22:14.154" v="7"/>
      <pc:docMkLst>
        <pc:docMk/>
      </pc:docMkLst>
      <pc:sldChg chg="modSp del">
        <pc:chgData name="Matt Reynolds" userId="S::mreynolds@bailit-health.com::3f23c1bc-7e59-47e4-8540-220e1a95314c" providerId="AD" clId="Web-{C700EBD0-93B1-B338-B18E-41423B7431A2}" dt="2024-09-12T22:22:14.154" v="7"/>
        <pc:sldMkLst>
          <pc:docMk/>
          <pc:sldMk cId="3506829686" sldId="914"/>
        </pc:sldMkLst>
        <pc:spChg chg="mod">
          <ac:chgData name="Matt Reynolds" userId="S::mreynolds@bailit-health.com::3f23c1bc-7e59-47e4-8540-220e1a95314c" providerId="AD" clId="Web-{C700EBD0-93B1-B338-B18E-41423B7431A2}" dt="2024-09-12T22:21:50.778" v="6" actId="20577"/>
          <ac:spMkLst>
            <pc:docMk/>
            <pc:sldMk cId="3506829686" sldId="914"/>
            <ac:spMk id="4" creationId="{F9B7EDAA-8E40-5081-BF88-D5D973D9D3B5}"/>
          </ac:spMkLst>
        </pc:spChg>
      </pc:sldChg>
      <pc:sldChg chg="modSp">
        <pc:chgData name="Matt Reynolds" userId="S::mreynolds@bailit-health.com::3f23c1bc-7e59-47e4-8540-220e1a95314c" providerId="AD" clId="Web-{C700EBD0-93B1-B338-B18E-41423B7431A2}" dt="2024-09-12T22:21:32.372" v="4" actId="20577"/>
        <pc:sldMkLst>
          <pc:docMk/>
          <pc:sldMk cId="361736836" sldId="915"/>
        </pc:sldMkLst>
        <pc:spChg chg="mod">
          <ac:chgData name="Matt Reynolds" userId="S::mreynolds@bailit-health.com::3f23c1bc-7e59-47e4-8540-220e1a95314c" providerId="AD" clId="Web-{C700EBD0-93B1-B338-B18E-41423B7431A2}" dt="2024-09-12T22:21:32.372" v="4" actId="20577"/>
          <ac:spMkLst>
            <pc:docMk/>
            <pc:sldMk cId="361736836" sldId="915"/>
            <ac:spMk id="4" creationId="{F9B7EDAA-8E40-5081-BF88-D5D973D9D3B5}"/>
          </ac:spMkLst>
        </pc:spChg>
      </pc:sldChg>
    </pc:docChg>
  </pc:docChgLst>
  <pc:docChgLst>
    <pc:chgData name="Matt Reynolds" userId="S::mreynolds@bailit-health.com::3f23c1bc-7e59-47e4-8540-220e1a95314c" providerId="AD" clId="Web-{15C79AB4-5CD8-3727-F6E2-7B30BDE193B8}"/>
    <pc:docChg chg="addSld modSld sldOrd">
      <pc:chgData name="Matt Reynolds" userId="S::mreynolds@bailit-health.com::3f23c1bc-7e59-47e4-8540-220e1a95314c" providerId="AD" clId="Web-{15C79AB4-5CD8-3727-F6E2-7B30BDE193B8}" dt="2024-08-29T19:47:13.895" v="840"/>
      <pc:docMkLst>
        <pc:docMk/>
      </pc:docMkLst>
      <pc:sldChg chg="modSp">
        <pc:chgData name="Matt Reynolds" userId="S::mreynolds@bailit-health.com::3f23c1bc-7e59-47e4-8540-220e1a95314c" providerId="AD" clId="Web-{15C79AB4-5CD8-3727-F6E2-7B30BDE193B8}" dt="2024-08-29T19:30:19.979" v="85"/>
        <pc:sldMkLst>
          <pc:docMk/>
          <pc:sldMk cId="261512904" sldId="286"/>
        </pc:sldMkLst>
        <pc:graphicFrameChg chg="mod modGraphic">
          <ac:chgData name="Matt Reynolds" userId="S::mreynolds@bailit-health.com::3f23c1bc-7e59-47e4-8540-220e1a95314c" providerId="AD" clId="Web-{15C79AB4-5CD8-3727-F6E2-7B30BDE193B8}" dt="2024-08-29T19:30:19.979" v="85"/>
          <ac:graphicFrameMkLst>
            <pc:docMk/>
            <pc:sldMk cId="261512904" sldId="286"/>
            <ac:graphicFrameMk id="6" creationId="{B5B4C9D6-CF68-1D41-CB51-38B9E7ABF658}"/>
          </ac:graphicFrameMkLst>
        </pc:graphicFrameChg>
      </pc:sldChg>
      <pc:sldChg chg="modSp">
        <pc:chgData name="Matt Reynolds" userId="S::mreynolds@bailit-health.com::3f23c1bc-7e59-47e4-8540-220e1a95314c" providerId="AD" clId="Web-{15C79AB4-5CD8-3727-F6E2-7B30BDE193B8}" dt="2024-08-29T19:32:23.113" v="95" actId="14100"/>
        <pc:sldMkLst>
          <pc:docMk/>
          <pc:sldMk cId="274717221" sldId="291"/>
        </pc:sldMkLst>
        <pc:spChg chg="mod">
          <ac:chgData name="Matt Reynolds" userId="S::mreynolds@bailit-health.com::3f23c1bc-7e59-47e4-8540-220e1a95314c" providerId="AD" clId="Web-{15C79AB4-5CD8-3727-F6E2-7B30BDE193B8}" dt="2024-08-29T19:32:23.113" v="95" actId="14100"/>
          <ac:spMkLst>
            <pc:docMk/>
            <pc:sldMk cId="274717221" sldId="291"/>
            <ac:spMk id="2" creationId="{0CA5A9EF-EA8C-E99A-4155-085AB7BC4603}"/>
          </ac:spMkLst>
        </pc:spChg>
      </pc:sldChg>
      <pc:sldChg chg="ord">
        <pc:chgData name="Matt Reynolds" userId="S::mreynolds@bailit-health.com::3f23c1bc-7e59-47e4-8540-220e1a95314c" providerId="AD" clId="Web-{15C79AB4-5CD8-3727-F6E2-7B30BDE193B8}" dt="2024-08-29T19:28:49.317" v="0"/>
        <pc:sldMkLst>
          <pc:docMk/>
          <pc:sldMk cId="1087828380" sldId="925"/>
        </pc:sldMkLst>
      </pc:sldChg>
      <pc:sldChg chg="modSp add ord replId">
        <pc:chgData name="Matt Reynolds" userId="S::mreynolds@bailit-health.com::3f23c1bc-7e59-47e4-8540-220e1a95314c" providerId="AD" clId="Web-{15C79AB4-5CD8-3727-F6E2-7B30BDE193B8}" dt="2024-08-29T19:28:57.974" v="5" actId="20577"/>
        <pc:sldMkLst>
          <pc:docMk/>
          <pc:sldMk cId="2868424245" sldId="934"/>
        </pc:sldMkLst>
        <pc:spChg chg="mod">
          <ac:chgData name="Matt Reynolds" userId="S::mreynolds@bailit-health.com::3f23c1bc-7e59-47e4-8540-220e1a95314c" providerId="AD" clId="Web-{15C79AB4-5CD8-3727-F6E2-7B30BDE193B8}" dt="2024-08-29T19:28:57.974" v="5" actId="20577"/>
          <ac:spMkLst>
            <pc:docMk/>
            <pc:sldMk cId="2868424245" sldId="934"/>
            <ac:spMk id="2" creationId="{C742B088-44C7-08F1-CBAF-F14A71D94837}"/>
          </ac:spMkLst>
        </pc:spChg>
      </pc:sldChg>
      <pc:sldChg chg="add replId">
        <pc:chgData name="Matt Reynolds" userId="S::mreynolds@bailit-health.com::3f23c1bc-7e59-47e4-8540-220e1a95314c" providerId="AD" clId="Web-{15C79AB4-5CD8-3727-F6E2-7B30BDE193B8}" dt="2024-08-29T19:32:10.409" v="86"/>
        <pc:sldMkLst>
          <pc:docMk/>
          <pc:sldMk cId="780878887" sldId="935"/>
        </pc:sldMkLst>
      </pc:sldChg>
      <pc:sldChg chg="addSp delSp modSp new">
        <pc:chgData name="Matt Reynolds" userId="S::mreynolds@bailit-health.com::3f23c1bc-7e59-47e4-8540-220e1a95314c" providerId="AD" clId="Web-{15C79AB4-5CD8-3727-F6E2-7B30BDE193B8}" dt="2024-08-29T19:47:13.895" v="840"/>
        <pc:sldMkLst>
          <pc:docMk/>
          <pc:sldMk cId="2285428869" sldId="936"/>
        </pc:sldMkLst>
        <pc:spChg chg="mod">
          <ac:chgData name="Matt Reynolds" userId="S::mreynolds@bailit-health.com::3f23c1bc-7e59-47e4-8540-220e1a95314c" providerId="AD" clId="Web-{15C79AB4-5CD8-3727-F6E2-7B30BDE193B8}" dt="2024-08-29T19:34:22.090" v="102" actId="20577"/>
          <ac:spMkLst>
            <pc:docMk/>
            <pc:sldMk cId="2285428869" sldId="936"/>
            <ac:spMk id="2" creationId="{2844BFE3-9FD1-75E8-F0C1-8735B2AEE628}"/>
          </ac:spMkLst>
        </pc:spChg>
        <pc:spChg chg="del">
          <ac:chgData name="Matt Reynolds" userId="S::mreynolds@bailit-health.com::3f23c1bc-7e59-47e4-8540-220e1a95314c" providerId="AD" clId="Web-{15C79AB4-5CD8-3727-F6E2-7B30BDE193B8}" dt="2024-08-29T19:41:44.763" v="103"/>
          <ac:spMkLst>
            <pc:docMk/>
            <pc:sldMk cId="2285428869" sldId="936"/>
            <ac:spMk id="3" creationId="{A7859D52-0D63-39E7-7C99-6739592928FE}"/>
          </ac:spMkLst>
        </pc:spChg>
        <pc:spChg chg="del">
          <ac:chgData name="Matt Reynolds" userId="S::mreynolds@bailit-health.com::3f23c1bc-7e59-47e4-8540-220e1a95314c" providerId="AD" clId="Web-{15C79AB4-5CD8-3727-F6E2-7B30BDE193B8}" dt="2024-08-29T19:41:54.920" v="111"/>
          <ac:spMkLst>
            <pc:docMk/>
            <pc:sldMk cId="2285428869" sldId="936"/>
            <ac:spMk id="4" creationId="{ED41FD1C-C344-4AEA-41AA-C49751B34202}"/>
          </ac:spMkLst>
        </pc:spChg>
        <pc:spChg chg="mod">
          <ac:chgData name="Matt Reynolds" userId="S::mreynolds@bailit-health.com::3f23c1bc-7e59-47e4-8540-220e1a95314c" providerId="AD" clId="Web-{15C79AB4-5CD8-3727-F6E2-7B30BDE193B8}" dt="2024-08-29T19:41:52.966" v="110" actId="20577"/>
          <ac:spMkLst>
            <pc:docMk/>
            <pc:sldMk cId="2285428869" sldId="936"/>
            <ac:spMk id="5" creationId="{C1F88932-9BC1-74C9-77EE-D98FBC058872}"/>
          </ac:spMkLst>
        </pc:spChg>
        <pc:graphicFrameChg chg="add mod modGraphic">
          <ac:chgData name="Matt Reynolds" userId="S::mreynolds@bailit-health.com::3f23c1bc-7e59-47e4-8540-220e1a95314c" providerId="AD" clId="Web-{15C79AB4-5CD8-3727-F6E2-7B30BDE193B8}" dt="2024-08-29T19:47:13.895" v="840"/>
          <ac:graphicFrameMkLst>
            <pc:docMk/>
            <pc:sldMk cId="2285428869" sldId="936"/>
            <ac:graphicFrameMk id="6" creationId="{032C453B-0309-C0A4-8786-270C94A3AB47}"/>
          </ac:graphicFrameMkLst>
        </pc:graphicFrameChg>
      </pc:sldChg>
    </pc:docChg>
  </pc:docChgLst>
  <pc:docChgLst>
    <pc:chgData name="Matt Reynolds" userId="S::mreynolds@bailit-health.com::3f23c1bc-7e59-47e4-8540-220e1a95314c" providerId="AD" clId="Web-{F88402C5-1AA8-330B-9B41-B5FD2D4DC373}"/>
    <pc:docChg chg="delSld modSld sldOrd">
      <pc:chgData name="Matt Reynolds" userId="S::mreynolds@bailit-health.com::3f23c1bc-7e59-47e4-8540-220e1a95314c" providerId="AD" clId="Web-{F88402C5-1AA8-330B-9B41-B5FD2D4DC373}" dt="2024-09-03T23:45:39.069" v="106" actId="20577"/>
      <pc:docMkLst>
        <pc:docMk/>
      </pc:docMkLst>
      <pc:sldChg chg="modSp">
        <pc:chgData name="Matt Reynolds" userId="S::mreynolds@bailit-health.com::3f23c1bc-7e59-47e4-8540-220e1a95314c" providerId="AD" clId="Web-{F88402C5-1AA8-330B-9B41-B5FD2D4DC373}" dt="2024-09-03T23:45:09.380" v="89"/>
        <pc:sldMkLst>
          <pc:docMk/>
          <pc:sldMk cId="261512904" sldId="286"/>
        </pc:sldMkLst>
        <pc:graphicFrameChg chg="mod modGraphic">
          <ac:chgData name="Matt Reynolds" userId="S::mreynolds@bailit-health.com::3f23c1bc-7e59-47e4-8540-220e1a95314c" providerId="AD" clId="Web-{F88402C5-1AA8-330B-9B41-B5FD2D4DC373}" dt="2024-09-03T23:45:09.380" v="89"/>
          <ac:graphicFrameMkLst>
            <pc:docMk/>
            <pc:sldMk cId="261512904" sldId="286"/>
            <ac:graphicFrameMk id="6" creationId="{B5B4C9D6-CF68-1D41-CB51-38B9E7ABF658}"/>
          </ac:graphicFrameMkLst>
        </pc:graphicFrameChg>
      </pc:sldChg>
      <pc:sldChg chg="del">
        <pc:chgData name="Matt Reynolds" userId="S::mreynolds@bailit-health.com::3f23c1bc-7e59-47e4-8540-220e1a95314c" providerId="AD" clId="Web-{F88402C5-1AA8-330B-9B41-B5FD2D4DC373}" dt="2024-09-03T23:45:16.006" v="90"/>
        <pc:sldMkLst>
          <pc:docMk/>
          <pc:sldMk cId="2029332164" sldId="909"/>
        </pc:sldMkLst>
      </pc:sldChg>
      <pc:sldChg chg="ord">
        <pc:chgData name="Matt Reynolds" userId="S::mreynolds@bailit-health.com::3f23c1bc-7e59-47e4-8540-220e1a95314c" providerId="AD" clId="Web-{F88402C5-1AA8-330B-9B41-B5FD2D4DC373}" dt="2024-09-03T23:45:19.537" v="92"/>
        <pc:sldMkLst>
          <pc:docMk/>
          <pc:sldMk cId="852513911" sldId="911"/>
        </pc:sldMkLst>
      </pc:sldChg>
      <pc:sldChg chg="del">
        <pc:chgData name="Matt Reynolds" userId="S::mreynolds@bailit-health.com::3f23c1bc-7e59-47e4-8540-220e1a95314c" providerId="AD" clId="Web-{F88402C5-1AA8-330B-9B41-B5FD2D4DC373}" dt="2024-09-03T23:45:16.740" v="91"/>
        <pc:sldMkLst>
          <pc:docMk/>
          <pc:sldMk cId="2489011849" sldId="913"/>
        </pc:sldMkLst>
      </pc:sldChg>
      <pc:sldChg chg="modSp">
        <pc:chgData name="Matt Reynolds" userId="S::mreynolds@bailit-health.com::3f23c1bc-7e59-47e4-8540-220e1a95314c" providerId="AD" clId="Web-{F88402C5-1AA8-330B-9B41-B5FD2D4DC373}" dt="2024-09-03T23:45:39.069" v="106" actId="20577"/>
        <pc:sldMkLst>
          <pc:docMk/>
          <pc:sldMk cId="3506829686" sldId="914"/>
        </pc:sldMkLst>
        <pc:spChg chg="mod">
          <ac:chgData name="Matt Reynolds" userId="S::mreynolds@bailit-health.com::3f23c1bc-7e59-47e4-8540-220e1a95314c" providerId="AD" clId="Web-{F88402C5-1AA8-330B-9B41-B5FD2D4DC373}" dt="2024-09-03T23:45:39.069" v="106" actId="20577"/>
          <ac:spMkLst>
            <pc:docMk/>
            <pc:sldMk cId="3506829686" sldId="914"/>
            <ac:spMk id="4" creationId="{F9B7EDAA-8E40-5081-BF88-D5D973D9D3B5}"/>
          </ac:spMkLst>
        </pc:spChg>
      </pc:sldChg>
      <pc:sldChg chg="ord">
        <pc:chgData name="Matt Reynolds" userId="S::mreynolds@bailit-health.com::3f23c1bc-7e59-47e4-8540-220e1a95314c" providerId="AD" clId="Web-{F88402C5-1AA8-330B-9B41-B5FD2D4DC373}" dt="2024-09-03T23:45:22.428" v="93"/>
        <pc:sldMkLst>
          <pc:docMk/>
          <pc:sldMk cId="361736836" sldId="915"/>
        </pc:sldMkLst>
      </pc:sldChg>
      <pc:sldChg chg="modSp">
        <pc:chgData name="Matt Reynolds" userId="S::mreynolds@bailit-health.com::3f23c1bc-7e59-47e4-8540-220e1a95314c" providerId="AD" clId="Web-{F88402C5-1AA8-330B-9B41-B5FD2D4DC373}" dt="2024-09-03T20:20:41.367" v="0" actId="20577"/>
        <pc:sldMkLst>
          <pc:docMk/>
          <pc:sldMk cId="618659687" sldId="921"/>
        </pc:sldMkLst>
        <pc:spChg chg="mod">
          <ac:chgData name="Matt Reynolds" userId="S::mreynolds@bailit-health.com::3f23c1bc-7e59-47e4-8540-220e1a95314c" providerId="AD" clId="Web-{F88402C5-1AA8-330B-9B41-B5FD2D4DC373}" dt="2024-09-03T20:20:41.367" v="0" actId="20577"/>
          <ac:spMkLst>
            <pc:docMk/>
            <pc:sldMk cId="618659687" sldId="921"/>
            <ac:spMk id="4" creationId="{E26BC13C-CEB8-B687-3E34-0D13932D66AE}"/>
          </ac:spMkLst>
        </pc:spChg>
      </pc:sldChg>
    </pc:docChg>
  </pc:docChgLst>
  <pc:docChgLst>
    <pc:chgData name="Matt Reynolds" userId="S::mreynolds@bailit-health.com::3f23c1bc-7e59-47e4-8540-220e1a95314c" providerId="AD" clId="Web-{153A5FF6-D8BB-C07E-4680-2D6BD9166392}"/>
    <pc:docChg chg="modSld">
      <pc:chgData name="Matt Reynolds" userId="S::mreynolds@bailit-health.com::3f23c1bc-7e59-47e4-8540-220e1a95314c" providerId="AD" clId="Web-{153A5FF6-D8BB-C07E-4680-2D6BD9166392}" dt="2024-09-09T23:23:41.937" v="642" actId="1076"/>
      <pc:docMkLst>
        <pc:docMk/>
      </pc:docMkLst>
      <pc:sldChg chg="modSp">
        <pc:chgData name="Matt Reynolds" userId="S::mreynolds@bailit-health.com::3f23c1bc-7e59-47e4-8540-220e1a95314c" providerId="AD" clId="Web-{153A5FF6-D8BB-C07E-4680-2D6BD9166392}" dt="2024-09-09T23:17:09.579" v="4" actId="20577"/>
        <pc:sldMkLst>
          <pc:docMk/>
          <pc:sldMk cId="3506829686" sldId="914"/>
        </pc:sldMkLst>
        <pc:spChg chg="mod">
          <ac:chgData name="Matt Reynolds" userId="S::mreynolds@bailit-health.com::3f23c1bc-7e59-47e4-8540-220e1a95314c" providerId="AD" clId="Web-{153A5FF6-D8BB-C07E-4680-2D6BD9166392}" dt="2024-09-09T23:17:09.579" v="4" actId="20577"/>
          <ac:spMkLst>
            <pc:docMk/>
            <pc:sldMk cId="3506829686" sldId="914"/>
            <ac:spMk id="4" creationId="{F9B7EDAA-8E40-5081-BF88-D5D973D9D3B5}"/>
          </ac:spMkLst>
        </pc:spChg>
      </pc:sldChg>
      <pc:sldChg chg="modSp">
        <pc:chgData name="Matt Reynolds" userId="S::mreynolds@bailit-health.com::3f23c1bc-7e59-47e4-8540-220e1a95314c" providerId="AD" clId="Web-{153A5FF6-D8BB-C07E-4680-2D6BD9166392}" dt="2024-09-09T23:23:41.937" v="642" actId="1076"/>
        <pc:sldMkLst>
          <pc:docMk/>
          <pc:sldMk cId="361736836" sldId="915"/>
        </pc:sldMkLst>
        <pc:spChg chg="mod">
          <ac:chgData name="Matt Reynolds" userId="S::mreynolds@bailit-health.com::3f23c1bc-7e59-47e4-8540-220e1a95314c" providerId="AD" clId="Web-{153A5FF6-D8BB-C07E-4680-2D6BD9166392}" dt="2024-09-09T23:23:41.937" v="642" actId="1076"/>
          <ac:spMkLst>
            <pc:docMk/>
            <pc:sldMk cId="361736836" sldId="915"/>
            <ac:spMk id="2" creationId="{F64412CE-D2B5-9431-810D-9AD163019947}"/>
          </ac:spMkLst>
        </pc:spChg>
        <pc:spChg chg="mod">
          <ac:chgData name="Matt Reynolds" userId="S::mreynolds@bailit-health.com::3f23c1bc-7e59-47e4-8540-220e1a95314c" providerId="AD" clId="Web-{153A5FF6-D8BB-C07E-4680-2D6BD9166392}" dt="2024-09-09T23:23:39.499" v="641" actId="1076"/>
          <ac:spMkLst>
            <pc:docMk/>
            <pc:sldMk cId="361736836" sldId="915"/>
            <ac:spMk id="4" creationId="{F9B7EDAA-8E40-5081-BF88-D5D973D9D3B5}"/>
          </ac:spMkLst>
        </pc:spChg>
      </pc:sldChg>
    </pc:docChg>
  </pc:docChgLst>
  <pc:docChgLst>
    <pc:chgData name="Matt Reynolds" userId="S::mreynolds@bailit-health.com::3f23c1bc-7e59-47e4-8540-220e1a95314c" providerId="AD" clId="Web-{867C5205-C2E8-92FA-8978-F68AC3980972}"/>
    <pc:docChg chg="addSld delSld modSld sldOrd">
      <pc:chgData name="Matt Reynolds" userId="S::mreynolds@bailit-health.com::3f23c1bc-7e59-47e4-8540-220e1a95314c" providerId="AD" clId="Web-{867C5205-C2E8-92FA-8978-F68AC3980972}" dt="2024-08-23T23:40:52.752" v="1219" actId="1076"/>
      <pc:docMkLst>
        <pc:docMk/>
      </pc:docMkLst>
      <pc:sldChg chg="modSp">
        <pc:chgData name="Matt Reynolds" userId="S::mreynolds@bailit-health.com::3f23c1bc-7e59-47e4-8540-220e1a95314c" providerId="AD" clId="Web-{867C5205-C2E8-92FA-8978-F68AC3980972}" dt="2024-08-23T23:03:57.298" v="64" actId="20577"/>
        <pc:sldMkLst>
          <pc:docMk/>
          <pc:sldMk cId="1288054287" sldId="256"/>
        </pc:sldMkLst>
        <pc:spChg chg="mod">
          <ac:chgData name="Matt Reynolds" userId="S::mreynolds@bailit-health.com::3f23c1bc-7e59-47e4-8540-220e1a95314c" providerId="AD" clId="Web-{867C5205-C2E8-92FA-8978-F68AC3980972}" dt="2024-08-23T23:03:57.298" v="64" actId="20577"/>
          <ac:spMkLst>
            <pc:docMk/>
            <pc:sldMk cId="1288054287" sldId="256"/>
            <ac:spMk id="2" creationId="{572DB18B-B6F6-57E2-E53F-212AA93783D6}"/>
          </ac:spMkLst>
        </pc:spChg>
      </pc:sldChg>
      <pc:sldChg chg="modSp ord">
        <pc:chgData name="Matt Reynolds" userId="S::mreynolds@bailit-health.com::3f23c1bc-7e59-47e4-8540-220e1a95314c" providerId="AD" clId="Web-{867C5205-C2E8-92FA-8978-F68AC3980972}" dt="2024-08-23T23:04:07.814" v="67" actId="14100"/>
        <pc:sldMkLst>
          <pc:docMk/>
          <pc:sldMk cId="3436019586" sldId="258"/>
        </pc:sldMkLst>
        <pc:spChg chg="mod">
          <ac:chgData name="Matt Reynolds" userId="S::mreynolds@bailit-health.com::3f23c1bc-7e59-47e4-8540-220e1a95314c" providerId="AD" clId="Web-{867C5205-C2E8-92FA-8978-F68AC3980972}" dt="2024-08-23T23:04:07.814" v="67" actId="14100"/>
          <ac:spMkLst>
            <pc:docMk/>
            <pc:sldMk cId="3436019586" sldId="258"/>
            <ac:spMk id="2" creationId="{3293AE6B-46C9-FB14-C1CA-B05A9A1DF171}"/>
          </ac:spMkLst>
        </pc:spChg>
      </pc:sldChg>
      <pc:sldChg chg="modSp">
        <pc:chgData name="Matt Reynolds" userId="S::mreynolds@bailit-health.com::3f23c1bc-7e59-47e4-8540-220e1a95314c" providerId="AD" clId="Web-{867C5205-C2E8-92FA-8978-F68AC3980972}" dt="2024-08-23T23:03:50.735" v="63" actId="20577"/>
        <pc:sldMkLst>
          <pc:docMk/>
          <pc:sldMk cId="1896293310" sldId="259"/>
        </pc:sldMkLst>
        <pc:spChg chg="mod">
          <ac:chgData name="Matt Reynolds" userId="S::mreynolds@bailit-health.com::3f23c1bc-7e59-47e4-8540-220e1a95314c" providerId="AD" clId="Web-{867C5205-C2E8-92FA-8978-F68AC3980972}" dt="2024-08-23T23:03:50.735" v="63" actId="20577"/>
          <ac:spMkLst>
            <pc:docMk/>
            <pc:sldMk cId="1896293310" sldId="259"/>
            <ac:spMk id="2" creationId="{2AAB354F-9806-810C-A0A3-A8AF1010AD5F}"/>
          </ac:spMkLst>
        </pc:spChg>
      </pc:sldChg>
      <pc:sldChg chg="del">
        <pc:chgData name="Matt Reynolds" userId="S::mreynolds@bailit-health.com::3f23c1bc-7e59-47e4-8540-220e1a95314c" providerId="AD" clId="Web-{867C5205-C2E8-92FA-8978-F68AC3980972}" dt="2024-08-23T23:12:05.723" v="298"/>
        <pc:sldMkLst>
          <pc:docMk/>
          <pc:sldMk cId="4017560113" sldId="260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91"/>
        <pc:sldMkLst>
          <pc:docMk/>
          <pc:sldMk cId="146063162" sldId="279"/>
        </pc:sldMkLst>
      </pc:sldChg>
      <pc:sldChg chg="modSp">
        <pc:chgData name="Matt Reynolds" userId="S::mreynolds@bailit-health.com::3f23c1bc-7e59-47e4-8540-220e1a95314c" providerId="AD" clId="Web-{867C5205-C2E8-92FA-8978-F68AC3980972}" dt="2024-08-23T23:11:39.972" v="272"/>
        <pc:sldMkLst>
          <pc:docMk/>
          <pc:sldMk cId="261512904" sldId="286"/>
        </pc:sldMkLst>
        <pc:graphicFrameChg chg="mod modGraphic">
          <ac:chgData name="Matt Reynolds" userId="S::mreynolds@bailit-health.com::3f23c1bc-7e59-47e4-8540-220e1a95314c" providerId="AD" clId="Web-{867C5205-C2E8-92FA-8978-F68AC3980972}" dt="2024-08-23T23:11:39.972" v="272"/>
          <ac:graphicFrameMkLst>
            <pc:docMk/>
            <pc:sldMk cId="261512904" sldId="286"/>
            <ac:graphicFrameMk id="6" creationId="{B5B4C9D6-CF68-1D41-CB51-38B9E7ABF658}"/>
          </ac:graphicFrameMkLst>
        </pc:graphicFrameChg>
      </pc:sldChg>
      <pc:sldChg chg="modSp">
        <pc:chgData name="Matt Reynolds" userId="S::mreynolds@bailit-health.com::3f23c1bc-7e59-47e4-8540-220e1a95314c" providerId="AD" clId="Web-{867C5205-C2E8-92FA-8978-F68AC3980972}" dt="2024-08-23T23:14:13.482" v="363" actId="20577"/>
        <pc:sldMkLst>
          <pc:docMk/>
          <pc:sldMk cId="274717221" sldId="291"/>
        </pc:sldMkLst>
        <pc:spChg chg="mod">
          <ac:chgData name="Matt Reynolds" userId="S::mreynolds@bailit-health.com::3f23c1bc-7e59-47e4-8540-220e1a95314c" providerId="AD" clId="Web-{867C5205-C2E8-92FA-8978-F68AC3980972}" dt="2024-08-23T23:14:13.482" v="363" actId="20577"/>
          <ac:spMkLst>
            <pc:docMk/>
            <pc:sldMk cId="274717221" sldId="291"/>
            <ac:spMk id="2" creationId="{0CA5A9EF-EA8C-E99A-4155-085AB7BC4603}"/>
          </ac:spMkLst>
        </pc:spChg>
      </pc:sldChg>
      <pc:sldChg chg="modSp">
        <pc:chgData name="Matt Reynolds" userId="S::mreynolds@bailit-health.com::3f23c1bc-7e59-47e4-8540-220e1a95314c" providerId="AD" clId="Web-{867C5205-C2E8-92FA-8978-F68AC3980972}" dt="2024-08-23T23:14:08.388" v="362" actId="14100"/>
        <pc:sldMkLst>
          <pc:docMk/>
          <pc:sldMk cId="3315012948" sldId="292"/>
        </pc:sldMkLst>
        <pc:spChg chg="mod">
          <ac:chgData name="Matt Reynolds" userId="S::mreynolds@bailit-health.com::3f23c1bc-7e59-47e4-8540-220e1a95314c" providerId="AD" clId="Web-{867C5205-C2E8-92FA-8978-F68AC3980972}" dt="2024-08-23T23:14:08.388" v="362" actId="14100"/>
          <ac:spMkLst>
            <pc:docMk/>
            <pc:sldMk cId="3315012948" sldId="292"/>
            <ac:spMk id="2" creationId="{C742B088-44C7-08F1-CBAF-F14A71D94837}"/>
          </ac:spMkLst>
        </pc:spChg>
      </pc:sldChg>
      <pc:sldChg chg="del">
        <pc:chgData name="Matt Reynolds" userId="S::mreynolds@bailit-health.com::3f23c1bc-7e59-47e4-8540-220e1a95314c" providerId="AD" clId="Web-{867C5205-C2E8-92FA-8978-F68AC3980972}" dt="2024-08-23T23:12:05.723" v="295"/>
        <pc:sldMkLst>
          <pc:docMk/>
          <pc:sldMk cId="16055315" sldId="294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296"/>
        <pc:sldMkLst>
          <pc:docMk/>
          <pc:sldMk cId="3498932151" sldId="300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13"/>
        <pc:sldMkLst>
          <pc:docMk/>
          <pc:sldMk cId="2061519186" sldId="302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12"/>
        <pc:sldMkLst>
          <pc:docMk/>
          <pc:sldMk cId="678625676" sldId="303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11"/>
        <pc:sldMkLst>
          <pc:docMk/>
          <pc:sldMk cId="3177294508" sldId="305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10"/>
        <pc:sldMkLst>
          <pc:docMk/>
          <pc:sldMk cId="818251189" sldId="306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09"/>
        <pc:sldMkLst>
          <pc:docMk/>
          <pc:sldMk cId="390624934" sldId="307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08"/>
        <pc:sldMkLst>
          <pc:docMk/>
          <pc:sldMk cId="4242207174" sldId="308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07"/>
        <pc:sldMkLst>
          <pc:docMk/>
          <pc:sldMk cId="1387148011" sldId="309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2"/>
        <pc:sldMkLst>
          <pc:docMk/>
          <pc:sldMk cId="2385589957" sldId="318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294"/>
        <pc:sldMkLst>
          <pc:docMk/>
          <pc:sldMk cId="3898855658" sldId="828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13.318" v="314"/>
        <pc:sldMkLst>
          <pc:docMk/>
          <pc:sldMk cId="3276292250" sldId="839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6.020" v="306"/>
        <pc:sldMkLst>
          <pc:docMk/>
          <pc:sldMk cId="2669809768" sldId="846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297"/>
        <pc:sldMkLst>
          <pc:docMk/>
          <pc:sldMk cId="3715841070" sldId="847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73"/>
        <pc:sldMkLst>
          <pc:docMk/>
          <pc:sldMk cId="2480849633" sldId="854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81"/>
        <pc:sldMkLst>
          <pc:docMk/>
          <pc:sldMk cId="1555433153" sldId="866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80"/>
        <pc:sldMkLst>
          <pc:docMk/>
          <pc:sldMk cId="188201773" sldId="867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79"/>
        <pc:sldMkLst>
          <pc:docMk/>
          <pc:sldMk cId="3033395388" sldId="868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293"/>
        <pc:sldMkLst>
          <pc:docMk/>
          <pc:sldMk cId="2006084442" sldId="870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6.020" v="305"/>
        <pc:sldMkLst>
          <pc:docMk/>
          <pc:sldMk cId="660631351" sldId="875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6.020" v="304"/>
        <pc:sldMkLst>
          <pc:docMk/>
          <pc:sldMk cId="863535914" sldId="876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880" v="302"/>
        <pc:sldMkLst>
          <pc:docMk/>
          <pc:sldMk cId="3745126658" sldId="878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301"/>
        <pc:sldMkLst>
          <pc:docMk/>
          <pc:sldMk cId="1354061876" sldId="879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300"/>
        <pc:sldMkLst>
          <pc:docMk/>
          <pc:sldMk cId="2140280510" sldId="880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299"/>
        <pc:sldMkLst>
          <pc:docMk/>
          <pc:sldMk cId="2335521070" sldId="881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23" v="292"/>
        <pc:sldMkLst>
          <pc:docMk/>
          <pc:sldMk cId="2109936967" sldId="890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90"/>
        <pc:sldMkLst>
          <pc:docMk/>
          <pc:sldMk cId="224030588" sldId="891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9"/>
        <pc:sldMkLst>
          <pc:docMk/>
          <pc:sldMk cId="4280403253" sldId="894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7"/>
        <pc:sldMkLst>
          <pc:docMk/>
          <pc:sldMk cId="909309025" sldId="896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4"/>
        <pc:sldMkLst>
          <pc:docMk/>
          <pc:sldMk cId="1172628451" sldId="897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3"/>
        <pc:sldMkLst>
          <pc:docMk/>
          <pc:sldMk cId="3941874204" sldId="898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6"/>
        <pc:sldMkLst>
          <pc:docMk/>
          <pc:sldMk cId="499779462" sldId="899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5"/>
        <pc:sldMkLst>
          <pc:docMk/>
          <pc:sldMk cId="1995931323" sldId="900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880" v="303"/>
        <pc:sldMkLst>
          <pc:docMk/>
          <pc:sldMk cId="2304930198" sldId="901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78"/>
        <pc:sldMkLst>
          <pc:docMk/>
          <pc:sldMk cId="146475027" sldId="902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77"/>
        <pc:sldMkLst>
          <pc:docMk/>
          <pc:sldMk cId="3841043755" sldId="903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76"/>
        <pc:sldMkLst>
          <pc:docMk/>
          <pc:sldMk cId="2444055523" sldId="904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75"/>
        <pc:sldMkLst>
          <pc:docMk/>
          <pc:sldMk cId="3652208602" sldId="905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692" v="274"/>
        <pc:sldMkLst>
          <pc:docMk/>
          <pc:sldMk cId="263165659" sldId="906"/>
        </pc:sldMkLst>
      </pc:sldChg>
      <pc:sldChg chg="del">
        <pc:chgData name="Matt Reynolds" userId="S::mreynolds@bailit-health.com::3f23c1bc-7e59-47e4-8540-220e1a95314c" providerId="AD" clId="Web-{867C5205-C2E8-92FA-8978-F68AC3980972}" dt="2024-08-23T23:12:05.708" v="288"/>
        <pc:sldMkLst>
          <pc:docMk/>
          <pc:sldMk cId="2368056615" sldId="907"/>
        </pc:sldMkLst>
      </pc:sldChg>
      <pc:sldChg chg="modSp">
        <pc:chgData name="Matt Reynolds" userId="S::mreynolds@bailit-health.com::3f23c1bc-7e59-47e4-8540-220e1a95314c" providerId="AD" clId="Web-{867C5205-C2E8-92FA-8978-F68AC3980972}" dt="2024-08-23T23:13:54.919" v="360" actId="1076"/>
        <pc:sldMkLst>
          <pc:docMk/>
          <pc:sldMk cId="2759180160" sldId="908"/>
        </pc:sldMkLst>
        <pc:spChg chg="mod">
          <ac:chgData name="Matt Reynolds" userId="S::mreynolds@bailit-health.com::3f23c1bc-7e59-47e4-8540-220e1a95314c" providerId="AD" clId="Web-{867C5205-C2E8-92FA-8978-F68AC3980972}" dt="2024-08-23T23:13:33.964" v="356" actId="20577"/>
          <ac:spMkLst>
            <pc:docMk/>
            <pc:sldMk cId="2759180160" sldId="908"/>
            <ac:spMk id="3" creationId="{45B1313B-B872-8807-98CA-518A1FDB6F91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3:54.919" v="360" actId="1076"/>
          <ac:spMkLst>
            <pc:docMk/>
            <pc:sldMk cId="2759180160" sldId="908"/>
            <ac:spMk id="4" creationId="{B4E2DF75-679C-CD6D-2E8A-535A18CF3D96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2:44.414" v="318" actId="20577"/>
          <ac:spMkLst>
            <pc:docMk/>
            <pc:sldMk cId="2759180160" sldId="908"/>
            <ac:spMk id="11" creationId="{B8BA1299-49C8-FAED-031A-E5FC4D286CA5}"/>
          </ac:spMkLst>
        </pc:spChg>
        <pc:grpChg chg="mod">
          <ac:chgData name="Matt Reynolds" userId="S::mreynolds@bailit-health.com::3f23c1bc-7e59-47e4-8540-220e1a95314c" providerId="AD" clId="Web-{867C5205-C2E8-92FA-8978-F68AC3980972}" dt="2024-08-23T23:13:40.496" v="357" actId="1076"/>
          <ac:grpSpMkLst>
            <pc:docMk/>
            <pc:sldMk cId="2759180160" sldId="908"/>
            <ac:grpSpMk id="12" creationId="{09D15853-BDDC-3424-175B-7446C4E1FE03}"/>
          </ac:grpSpMkLst>
        </pc:grpChg>
      </pc:sldChg>
      <pc:sldChg chg="modSp add replId">
        <pc:chgData name="Matt Reynolds" userId="S::mreynolds@bailit-health.com::3f23c1bc-7e59-47e4-8540-220e1a95314c" providerId="AD" clId="Web-{867C5205-C2E8-92FA-8978-F68AC3980972}" dt="2024-08-23T23:14:35.578" v="373" actId="20577"/>
        <pc:sldMkLst>
          <pc:docMk/>
          <pc:sldMk cId="2029332164" sldId="909"/>
        </pc:sldMkLst>
        <pc:spChg chg="mod">
          <ac:chgData name="Matt Reynolds" userId="S::mreynolds@bailit-health.com::3f23c1bc-7e59-47e4-8540-220e1a95314c" providerId="AD" clId="Web-{867C5205-C2E8-92FA-8978-F68AC3980972}" dt="2024-08-23T23:14:35.578" v="373" actId="20577"/>
          <ac:spMkLst>
            <pc:docMk/>
            <pc:sldMk cId="2029332164" sldId="909"/>
            <ac:spMk id="2" creationId="{2AAB354F-9806-810C-A0A3-A8AF1010AD5F}"/>
          </ac:spMkLst>
        </pc:spChg>
      </pc:sldChg>
      <pc:sldChg chg="modSp add replId">
        <pc:chgData name="Matt Reynolds" userId="S::mreynolds@bailit-health.com::3f23c1bc-7e59-47e4-8540-220e1a95314c" providerId="AD" clId="Web-{867C5205-C2E8-92FA-8978-F68AC3980972}" dt="2024-08-23T23:14:50.438" v="379" actId="20577"/>
        <pc:sldMkLst>
          <pc:docMk/>
          <pc:sldMk cId="2926575199" sldId="910"/>
        </pc:sldMkLst>
        <pc:spChg chg="mod">
          <ac:chgData name="Matt Reynolds" userId="S::mreynolds@bailit-health.com::3f23c1bc-7e59-47e4-8540-220e1a95314c" providerId="AD" clId="Web-{867C5205-C2E8-92FA-8978-F68AC3980972}" dt="2024-08-23T23:14:50.438" v="379" actId="20577"/>
          <ac:spMkLst>
            <pc:docMk/>
            <pc:sldMk cId="2926575199" sldId="910"/>
            <ac:spMk id="2" creationId="{2AAB354F-9806-810C-A0A3-A8AF1010AD5F}"/>
          </ac:spMkLst>
        </pc:spChg>
      </pc:sldChg>
      <pc:sldChg chg="modSp add replId">
        <pc:chgData name="Matt Reynolds" userId="S::mreynolds@bailit-health.com::3f23c1bc-7e59-47e4-8540-220e1a95314c" providerId="AD" clId="Web-{867C5205-C2E8-92FA-8978-F68AC3980972}" dt="2024-08-23T23:15:00.970" v="384" actId="20577"/>
        <pc:sldMkLst>
          <pc:docMk/>
          <pc:sldMk cId="852513911" sldId="911"/>
        </pc:sldMkLst>
        <pc:spChg chg="mod">
          <ac:chgData name="Matt Reynolds" userId="S::mreynolds@bailit-health.com::3f23c1bc-7e59-47e4-8540-220e1a95314c" providerId="AD" clId="Web-{867C5205-C2E8-92FA-8978-F68AC3980972}" dt="2024-08-23T23:15:00.970" v="384" actId="20577"/>
          <ac:spMkLst>
            <pc:docMk/>
            <pc:sldMk cId="852513911" sldId="911"/>
            <ac:spMk id="2" creationId="{2AAB354F-9806-810C-A0A3-A8AF1010AD5F}"/>
          </ac:spMkLst>
        </pc:spChg>
      </pc:sldChg>
      <pc:sldChg chg="modSp add replId">
        <pc:chgData name="Matt Reynolds" userId="S::mreynolds@bailit-health.com::3f23c1bc-7e59-47e4-8540-220e1a95314c" providerId="AD" clId="Web-{867C5205-C2E8-92FA-8978-F68AC3980972}" dt="2024-08-23T23:15:28.598" v="394" actId="1076"/>
        <pc:sldMkLst>
          <pc:docMk/>
          <pc:sldMk cId="1583753310" sldId="912"/>
        </pc:sldMkLst>
        <pc:spChg chg="mod">
          <ac:chgData name="Matt Reynolds" userId="S::mreynolds@bailit-health.com::3f23c1bc-7e59-47e4-8540-220e1a95314c" providerId="AD" clId="Web-{867C5205-C2E8-92FA-8978-F68AC3980972}" dt="2024-08-23T23:15:28.598" v="394" actId="1076"/>
          <ac:spMkLst>
            <pc:docMk/>
            <pc:sldMk cId="1583753310" sldId="912"/>
            <ac:spMk id="2" creationId="{2AAB354F-9806-810C-A0A3-A8AF1010AD5F}"/>
          </ac:spMkLst>
        </pc:spChg>
      </pc:sldChg>
      <pc:sldChg chg="new del">
        <pc:chgData name="Matt Reynolds" userId="S::mreynolds@bailit-health.com::3f23c1bc-7e59-47e4-8540-220e1a95314c" providerId="AD" clId="Web-{867C5205-C2E8-92FA-8978-F68AC3980972}" dt="2024-08-23T23:15:44.583" v="396"/>
        <pc:sldMkLst>
          <pc:docMk/>
          <pc:sldMk cId="1261723444" sldId="913"/>
        </pc:sldMkLst>
      </pc:sldChg>
      <pc:sldChg chg="delSp modSp new">
        <pc:chgData name="Matt Reynolds" userId="S::mreynolds@bailit-health.com::3f23c1bc-7e59-47e4-8540-220e1a95314c" providerId="AD" clId="Web-{867C5205-C2E8-92FA-8978-F68AC3980972}" dt="2024-08-23T23:16:20.179" v="421" actId="20577"/>
        <pc:sldMkLst>
          <pc:docMk/>
          <pc:sldMk cId="2489011849" sldId="913"/>
        </pc:sldMkLst>
        <pc:spChg chg="mod">
          <ac:chgData name="Matt Reynolds" userId="S::mreynolds@bailit-health.com::3f23c1bc-7e59-47e4-8540-220e1a95314c" providerId="AD" clId="Web-{867C5205-C2E8-92FA-8978-F68AC3980972}" dt="2024-08-23T23:16:01.599" v="411" actId="20577"/>
          <ac:spMkLst>
            <pc:docMk/>
            <pc:sldMk cId="2489011849" sldId="913"/>
            <ac:spMk id="2" creationId="{F64412CE-D2B5-9431-810D-9AD163019947}"/>
          </ac:spMkLst>
        </pc:spChg>
        <pc:spChg chg="del">
          <ac:chgData name="Matt Reynolds" userId="S::mreynolds@bailit-health.com::3f23c1bc-7e59-47e4-8540-220e1a95314c" providerId="AD" clId="Web-{867C5205-C2E8-92FA-8978-F68AC3980972}" dt="2024-08-23T23:15:51.380" v="398"/>
          <ac:spMkLst>
            <pc:docMk/>
            <pc:sldMk cId="2489011849" sldId="913"/>
            <ac:spMk id="3" creationId="{A0B8DBC6-70D7-0002-B10F-EB0427F4468B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6:20.179" v="421" actId="20577"/>
          <ac:spMkLst>
            <pc:docMk/>
            <pc:sldMk cId="2489011849" sldId="913"/>
            <ac:spMk id="4" creationId="{F9B7EDAA-8E40-5081-BF88-D5D973D9D3B5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6:10.428" v="418" actId="20577"/>
          <ac:spMkLst>
            <pc:docMk/>
            <pc:sldMk cId="2489011849" sldId="913"/>
            <ac:spMk id="5" creationId="{7842139D-0920-704C-B5D3-C10C38602599}"/>
          </ac:spMkLst>
        </pc:spChg>
      </pc:sldChg>
      <pc:sldChg chg="modSp add ord replId">
        <pc:chgData name="Matt Reynolds" userId="S::mreynolds@bailit-health.com::3f23c1bc-7e59-47e4-8540-220e1a95314c" providerId="AD" clId="Web-{867C5205-C2E8-92FA-8978-F68AC3980972}" dt="2024-08-23T23:16:50.462" v="438" actId="20577"/>
        <pc:sldMkLst>
          <pc:docMk/>
          <pc:sldMk cId="3506829686" sldId="914"/>
        </pc:sldMkLst>
        <pc:spChg chg="mod">
          <ac:chgData name="Matt Reynolds" userId="S::mreynolds@bailit-health.com::3f23c1bc-7e59-47e4-8540-220e1a95314c" providerId="AD" clId="Web-{867C5205-C2E8-92FA-8978-F68AC3980972}" dt="2024-08-23T23:16:32.586" v="432" actId="20577"/>
          <ac:spMkLst>
            <pc:docMk/>
            <pc:sldMk cId="3506829686" sldId="914"/>
            <ac:spMk id="2" creationId="{F64412CE-D2B5-9431-810D-9AD163019947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6:50.462" v="438" actId="20577"/>
          <ac:spMkLst>
            <pc:docMk/>
            <pc:sldMk cId="3506829686" sldId="914"/>
            <ac:spMk id="5" creationId="{7842139D-0920-704C-B5D3-C10C38602599}"/>
          </ac:spMkLst>
        </pc:spChg>
      </pc:sldChg>
      <pc:sldChg chg="modSp add ord replId">
        <pc:chgData name="Matt Reynolds" userId="S::mreynolds@bailit-health.com::3f23c1bc-7e59-47e4-8540-220e1a95314c" providerId="AD" clId="Web-{867C5205-C2E8-92FA-8978-F68AC3980972}" dt="2024-08-23T23:17:17.620" v="452" actId="20577"/>
        <pc:sldMkLst>
          <pc:docMk/>
          <pc:sldMk cId="361736836" sldId="915"/>
        </pc:sldMkLst>
        <pc:spChg chg="mod">
          <ac:chgData name="Matt Reynolds" userId="S::mreynolds@bailit-health.com::3f23c1bc-7e59-47e4-8540-220e1a95314c" providerId="AD" clId="Web-{867C5205-C2E8-92FA-8978-F68AC3980972}" dt="2024-08-23T23:17:01.885" v="443" actId="20577"/>
          <ac:spMkLst>
            <pc:docMk/>
            <pc:sldMk cId="361736836" sldId="915"/>
            <ac:spMk id="2" creationId="{F64412CE-D2B5-9431-810D-9AD163019947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7:17.620" v="452" actId="20577"/>
          <ac:spMkLst>
            <pc:docMk/>
            <pc:sldMk cId="361736836" sldId="915"/>
            <ac:spMk id="4" creationId="{F9B7EDAA-8E40-5081-BF88-D5D973D9D3B5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7:11.089" v="448" actId="20577"/>
          <ac:spMkLst>
            <pc:docMk/>
            <pc:sldMk cId="361736836" sldId="915"/>
            <ac:spMk id="5" creationId="{7842139D-0920-704C-B5D3-C10C38602599}"/>
          </ac:spMkLst>
        </pc:spChg>
      </pc:sldChg>
      <pc:sldChg chg="delSp modSp new">
        <pc:chgData name="Matt Reynolds" userId="S::mreynolds@bailit-health.com::3f23c1bc-7e59-47e4-8540-220e1a95314c" providerId="AD" clId="Web-{867C5205-C2E8-92FA-8978-F68AC3980972}" dt="2024-08-23T23:20:01.804" v="491" actId="1076"/>
        <pc:sldMkLst>
          <pc:docMk/>
          <pc:sldMk cId="316165604" sldId="916"/>
        </pc:sldMkLst>
        <pc:spChg chg="mod">
          <ac:chgData name="Matt Reynolds" userId="S::mreynolds@bailit-health.com::3f23c1bc-7e59-47e4-8540-220e1a95314c" providerId="AD" clId="Web-{867C5205-C2E8-92FA-8978-F68AC3980972}" dt="2024-08-23T23:17:39.028" v="459" actId="20577"/>
          <ac:spMkLst>
            <pc:docMk/>
            <pc:sldMk cId="316165604" sldId="916"/>
            <ac:spMk id="2" creationId="{4E1C4B5C-DF38-89C6-D66B-F67AD7A30A1B}"/>
          </ac:spMkLst>
        </pc:spChg>
        <pc:spChg chg="del">
          <ac:chgData name="Matt Reynolds" userId="S::mreynolds@bailit-health.com::3f23c1bc-7e59-47e4-8540-220e1a95314c" providerId="AD" clId="Web-{867C5205-C2E8-92FA-8978-F68AC3980972}" dt="2024-08-23T23:17:34.418" v="454"/>
          <ac:spMkLst>
            <pc:docMk/>
            <pc:sldMk cId="316165604" sldId="916"/>
            <ac:spMk id="3" creationId="{3FB94080-A579-DD37-52AB-13151E0B5497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20:01.804" v="491" actId="1076"/>
          <ac:spMkLst>
            <pc:docMk/>
            <pc:sldMk cId="316165604" sldId="916"/>
            <ac:spMk id="4" creationId="{1C3DE630-9689-6DDB-E1AB-CBBDC3EEF34C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19:06.206" v="481" actId="20577"/>
          <ac:spMkLst>
            <pc:docMk/>
            <pc:sldMk cId="316165604" sldId="916"/>
            <ac:spMk id="5" creationId="{1542B3DD-3A23-BEEE-CDF8-01F93FD06448}"/>
          </ac:spMkLst>
        </pc:spChg>
      </pc:sldChg>
      <pc:sldChg chg="addSp delSp modSp add replId">
        <pc:chgData name="Matt Reynolds" userId="S::mreynolds@bailit-health.com::3f23c1bc-7e59-47e4-8540-220e1a95314c" providerId="AD" clId="Web-{867C5205-C2E8-92FA-8978-F68AC3980972}" dt="2024-08-23T23:21:58.562" v="509" actId="1076"/>
        <pc:sldMkLst>
          <pc:docMk/>
          <pc:sldMk cId="379351814" sldId="917"/>
        </pc:sldMkLst>
        <pc:spChg chg="mod">
          <ac:chgData name="Matt Reynolds" userId="S::mreynolds@bailit-health.com::3f23c1bc-7e59-47e4-8540-220e1a95314c" providerId="AD" clId="Web-{867C5205-C2E8-92FA-8978-F68AC3980972}" dt="2024-08-23T23:20:14.305" v="494" actId="20577"/>
          <ac:spMkLst>
            <pc:docMk/>
            <pc:sldMk cId="379351814" sldId="917"/>
            <ac:spMk id="2" creationId="{4E1C4B5C-DF38-89C6-D66B-F67AD7A30A1B}"/>
          </ac:spMkLst>
        </pc:spChg>
        <pc:spChg chg="del">
          <ac:chgData name="Matt Reynolds" userId="S::mreynolds@bailit-health.com::3f23c1bc-7e59-47e4-8540-220e1a95314c" providerId="AD" clId="Web-{867C5205-C2E8-92FA-8978-F68AC3980972}" dt="2024-08-23T23:20:24.009" v="497"/>
          <ac:spMkLst>
            <pc:docMk/>
            <pc:sldMk cId="379351814" sldId="917"/>
            <ac:spMk id="4" creationId="{1C3DE630-9689-6DDB-E1AB-CBBDC3EEF34C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20:19.180" v="496" actId="20577"/>
          <ac:spMkLst>
            <pc:docMk/>
            <pc:sldMk cId="379351814" sldId="917"/>
            <ac:spMk id="5" creationId="{1542B3DD-3A23-BEEE-CDF8-01F93FD06448}"/>
          </ac:spMkLst>
        </pc:spChg>
        <pc:spChg chg="add del mod">
          <ac:chgData name="Matt Reynolds" userId="S::mreynolds@bailit-health.com::3f23c1bc-7e59-47e4-8540-220e1a95314c" providerId="AD" clId="Web-{867C5205-C2E8-92FA-8978-F68AC3980972}" dt="2024-08-23T23:20:29.947" v="498"/>
          <ac:spMkLst>
            <pc:docMk/>
            <pc:sldMk cId="379351814" sldId="917"/>
            <ac:spMk id="6" creationId="{DCF66F82-9B9B-5A21-08A5-51EA30A9BD89}"/>
          </ac:spMkLst>
        </pc:spChg>
        <pc:spChg chg="add mod">
          <ac:chgData name="Matt Reynolds" userId="S::mreynolds@bailit-health.com::3f23c1bc-7e59-47e4-8540-220e1a95314c" providerId="AD" clId="Web-{867C5205-C2E8-92FA-8978-F68AC3980972}" dt="2024-08-23T23:21:31.201" v="507" actId="20577"/>
          <ac:spMkLst>
            <pc:docMk/>
            <pc:sldMk cId="379351814" sldId="917"/>
            <ac:spMk id="8" creationId="{5DFC65D3-2169-449E-8343-4AA160AAFCDE}"/>
          </ac:spMkLst>
        </pc:spChg>
        <pc:spChg chg="add mod">
          <ac:chgData name="Matt Reynolds" userId="S::mreynolds@bailit-health.com::3f23c1bc-7e59-47e4-8540-220e1a95314c" providerId="AD" clId="Web-{867C5205-C2E8-92FA-8978-F68AC3980972}" dt="2024-08-23T23:21:13.637" v="505" actId="20577"/>
          <ac:spMkLst>
            <pc:docMk/>
            <pc:sldMk cId="379351814" sldId="917"/>
            <ac:spMk id="9" creationId="{62EA44FC-29AF-4B4E-9919-A04DB963AC9E}"/>
          </ac:spMkLst>
        </pc:spChg>
        <pc:spChg chg="add mod">
          <ac:chgData name="Matt Reynolds" userId="S::mreynolds@bailit-health.com::3f23c1bc-7e59-47e4-8540-220e1a95314c" providerId="AD" clId="Web-{867C5205-C2E8-92FA-8978-F68AC3980972}" dt="2024-08-23T23:21:36.170" v="508" actId="20577"/>
          <ac:spMkLst>
            <pc:docMk/>
            <pc:sldMk cId="379351814" sldId="917"/>
            <ac:spMk id="10" creationId="{A4610DA5-0AA6-44F6-85BF-2F816369CE21}"/>
          </ac:spMkLst>
        </pc:spChg>
        <pc:spChg chg="add mod">
          <ac:chgData name="Matt Reynolds" userId="S::mreynolds@bailit-health.com::3f23c1bc-7e59-47e4-8540-220e1a95314c" providerId="AD" clId="Web-{867C5205-C2E8-92FA-8978-F68AC3980972}" dt="2024-08-23T23:21:22.185" v="506" actId="20577"/>
          <ac:spMkLst>
            <pc:docMk/>
            <pc:sldMk cId="379351814" sldId="917"/>
            <ac:spMk id="11" creationId="{590C844F-1CD8-489F-80D1-A855A972D1AC}"/>
          </ac:spMkLst>
        </pc:spChg>
        <pc:grpChg chg="add mod">
          <ac:chgData name="Matt Reynolds" userId="S::mreynolds@bailit-health.com::3f23c1bc-7e59-47e4-8540-220e1a95314c" providerId="AD" clId="Web-{867C5205-C2E8-92FA-8978-F68AC3980972}" dt="2024-08-23T23:21:58.562" v="509" actId="1076"/>
          <ac:grpSpMkLst>
            <pc:docMk/>
            <pc:sldMk cId="379351814" sldId="917"/>
            <ac:grpSpMk id="7" creationId="{86A03737-E1E2-4D5D-ABE7-CB51D0006BA7}"/>
          </ac:grpSpMkLst>
        </pc:grpChg>
      </pc:sldChg>
      <pc:sldChg chg="delSp modSp new">
        <pc:chgData name="Matt Reynolds" userId="S::mreynolds@bailit-health.com::3f23c1bc-7e59-47e4-8540-220e1a95314c" providerId="AD" clId="Web-{867C5205-C2E8-92FA-8978-F68AC3980972}" dt="2024-08-23T23:25:14.936" v="643" actId="20577"/>
        <pc:sldMkLst>
          <pc:docMk/>
          <pc:sldMk cId="4099175479" sldId="918"/>
        </pc:sldMkLst>
        <pc:spChg chg="mod">
          <ac:chgData name="Matt Reynolds" userId="S::mreynolds@bailit-health.com::3f23c1bc-7e59-47e4-8540-220e1a95314c" providerId="AD" clId="Web-{867C5205-C2E8-92FA-8978-F68AC3980972}" dt="2024-08-23T23:22:36.471" v="535" actId="20577"/>
          <ac:spMkLst>
            <pc:docMk/>
            <pc:sldMk cId="4099175479" sldId="918"/>
            <ac:spMk id="2" creationId="{FE5CBE7C-03A9-B3F4-35BA-FE6391146891}"/>
          </ac:spMkLst>
        </pc:spChg>
        <pc:spChg chg="del">
          <ac:chgData name="Matt Reynolds" userId="S::mreynolds@bailit-health.com::3f23c1bc-7e59-47e4-8540-220e1a95314c" providerId="AD" clId="Web-{867C5205-C2E8-92FA-8978-F68AC3980972}" dt="2024-08-23T23:22:15.423" v="511"/>
          <ac:spMkLst>
            <pc:docMk/>
            <pc:sldMk cId="4099175479" sldId="918"/>
            <ac:spMk id="3" creationId="{A7577933-EE43-1B2A-BB62-9C1D96B0CADB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25:14.936" v="643" actId="20577"/>
          <ac:spMkLst>
            <pc:docMk/>
            <pc:sldMk cId="4099175479" sldId="918"/>
            <ac:spMk id="4" creationId="{E26BC13C-CEB8-B687-3E34-0D13932D66AE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22:44.769" v="539" actId="20577"/>
          <ac:spMkLst>
            <pc:docMk/>
            <pc:sldMk cId="4099175479" sldId="918"/>
            <ac:spMk id="5" creationId="{3DF67E6E-B623-4AA4-A233-2EFBB43733B0}"/>
          </ac:spMkLst>
        </pc:spChg>
      </pc:sldChg>
      <pc:sldChg chg="modSp add del replId">
        <pc:chgData name="Matt Reynolds" userId="S::mreynolds@bailit-health.com::3f23c1bc-7e59-47e4-8540-220e1a95314c" providerId="AD" clId="Web-{867C5205-C2E8-92FA-8978-F68AC3980972}" dt="2024-08-23T23:25:36.500" v="660"/>
        <pc:sldMkLst>
          <pc:docMk/>
          <pc:sldMk cId="493801290" sldId="919"/>
        </pc:sldMkLst>
        <pc:spChg chg="mod">
          <ac:chgData name="Matt Reynolds" userId="S::mreynolds@bailit-health.com::3f23c1bc-7e59-47e4-8540-220e1a95314c" providerId="AD" clId="Web-{867C5205-C2E8-92FA-8978-F68AC3980972}" dt="2024-08-23T23:22:56.926" v="543" actId="20577"/>
          <ac:spMkLst>
            <pc:docMk/>
            <pc:sldMk cId="493801290" sldId="919"/>
            <ac:spMk id="2" creationId="{FE5CBE7C-03A9-B3F4-35BA-FE6391146891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25:35.968" v="659" actId="20577"/>
          <ac:spMkLst>
            <pc:docMk/>
            <pc:sldMk cId="493801290" sldId="919"/>
            <ac:spMk id="4" creationId="{E26BC13C-CEB8-B687-3E34-0D13932D66AE}"/>
          </ac:spMkLst>
        </pc:spChg>
      </pc:sldChg>
      <pc:sldChg chg="modSp add del replId">
        <pc:chgData name="Matt Reynolds" userId="S::mreynolds@bailit-health.com::3f23c1bc-7e59-47e4-8540-220e1a95314c" providerId="AD" clId="Web-{867C5205-C2E8-92FA-8978-F68AC3980972}" dt="2024-08-23T23:25:47.391" v="664"/>
        <pc:sldMkLst>
          <pc:docMk/>
          <pc:sldMk cId="537682745" sldId="920"/>
        </pc:sldMkLst>
        <pc:spChg chg="mod">
          <ac:chgData name="Matt Reynolds" userId="S::mreynolds@bailit-health.com::3f23c1bc-7e59-47e4-8540-220e1a95314c" providerId="AD" clId="Web-{867C5205-C2E8-92FA-8978-F68AC3980972}" dt="2024-08-23T23:23:00.145" v="544" actId="20577"/>
          <ac:spMkLst>
            <pc:docMk/>
            <pc:sldMk cId="537682745" sldId="920"/>
            <ac:spMk id="2" creationId="{FE5CBE7C-03A9-B3F4-35BA-FE6391146891}"/>
          </ac:spMkLst>
        </pc:spChg>
      </pc:sldChg>
      <pc:sldChg chg="modSp add replId">
        <pc:chgData name="Matt Reynolds" userId="S::mreynolds@bailit-health.com::3f23c1bc-7e59-47e4-8540-220e1a95314c" providerId="AD" clId="Web-{867C5205-C2E8-92FA-8978-F68AC3980972}" dt="2024-08-23T23:32:28.060" v="990" actId="20577"/>
        <pc:sldMkLst>
          <pc:docMk/>
          <pc:sldMk cId="618659687" sldId="921"/>
        </pc:sldMkLst>
        <pc:spChg chg="mod">
          <ac:chgData name="Matt Reynolds" userId="S::mreynolds@bailit-health.com::3f23c1bc-7e59-47e4-8540-220e1a95314c" providerId="AD" clId="Web-{867C5205-C2E8-92FA-8978-F68AC3980972}" dt="2024-08-23T23:32:28.060" v="990" actId="20577"/>
          <ac:spMkLst>
            <pc:docMk/>
            <pc:sldMk cId="618659687" sldId="921"/>
            <ac:spMk id="2" creationId="{FE5CBE7C-03A9-B3F4-35BA-FE6391146891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32:00.621" v="987" actId="20577"/>
          <ac:spMkLst>
            <pc:docMk/>
            <pc:sldMk cId="618659687" sldId="921"/>
            <ac:spMk id="4" creationId="{E26BC13C-CEB8-B687-3E34-0D13932D66AE}"/>
          </ac:spMkLst>
        </pc:spChg>
      </pc:sldChg>
      <pc:sldChg chg="modSp add ord replId">
        <pc:chgData name="Matt Reynolds" userId="S::mreynolds@bailit-health.com::3f23c1bc-7e59-47e4-8540-220e1a95314c" providerId="AD" clId="Web-{867C5205-C2E8-92FA-8978-F68AC3980972}" dt="2024-08-23T23:32:24.185" v="989" actId="20577"/>
        <pc:sldMkLst>
          <pc:docMk/>
          <pc:sldMk cId="2007834501" sldId="922"/>
        </pc:sldMkLst>
        <pc:spChg chg="mod">
          <ac:chgData name="Matt Reynolds" userId="S::mreynolds@bailit-health.com::3f23c1bc-7e59-47e4-8540-220e1a95314c" providerId="AD" clId="Web-{867C5205-C2E8-92FA-8978-F68AC3980972}" dt="2024-08-23T23:32:24.185" v="989" actId="20577"/>
          <ac:spMkLst>
            <pc:docMk/>
            <pc:sldMk cId="2007834501" sldId="922"/>
            <ac:spMk id="2" creationId="{FE5CBE7C-03A9-B3F4-35BA-FE6391146891}"/>
          </ac:spMkLst>
        </pc:spChg>
      </pc:sldChg>
      <pc:sldChg chg="addSp delSp modSp add replId">
        <pc:chgData name="Matt Reynolds" userId="S::mreynolds@bailit-health.com::3f23c1bc-7e59-47e4-8540-220e1a95314c" providerId="AD" clId="Web-{867C5205-C2E8-92FA-8978-F68AC3980972}" dt="2024-08-23T23:35:36.495" v="1099" actId="20577"/>
        <pc:sldMkLst>
          <pc:docMk/>
          <pc:sldMk cId="2038295861" sldId="923"/>
        </pc:sldMkLst>
        <pc:spChg chg="mod">
          <ac:chgData name="Matt Reynolds" userId="S::mreynolds@bailit-health.com::3f23c1bc-7e59-47e4-8540-220e1a95314c" providerId="AD" clId="Web-{867C5205-C2E8-92FA-8978-F68AC3980972}" dt="2024-08-23T23:33:13.657" v="1025" actId="20577"/>
          <ac:spMkLst>
            <pc:docMk/>
            <pc:sldMk cId="2038295861" sldId="923"/>
            <ac:spMk id="2" creationId="{FE5CBE7C-03A9-B3F4-35BA-FE6391146891}"/>
          </ac:spMkLst>
        </pc:spChg>
        <pc:spChg chg="del">
          <ac:chgData name="Matt Reynolds" userId="S::mreynolds@bailit-health.com::3f23c1bc-7e59-47e4-8540-220e1a95314c" providerId="AD" clId="Web-{867C5205-C2E8-92FA-8978-F68AC3980972}" dt="2024-08-23T23:33:00.859" v="1012"/>
          <ac:spMkLst>
            <pc:docMk/>
            <pc:sldMk cId="2038295861" sldId="923"/>
            <ac:spMk id="4" creationId="{E26BC13C-CEB8-B687-3E34-0D13932D66AE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32:56.796" v="1011" actId="20577"/>
          <ac:spMkLst>
            <pc:docMk/>
            <pc:sldMk cId="2038295861" sldId="923"/>
            <ac:spMk id="5" creationId="{3DF67E6E-B623-4AA4-A233-2EFBB43733B0}"/>
          </ac:spMkLst>
        </pc:spChg>
        <pc:spChg chg="add del mod">
          <ac:chgData name="Matt Reynolds" userId="S::mreynolds@bailit-health.com::3f23c1bc-7e59-47e4-8540-220e1a95314c" providerId="AD" clId="Web-{867C5205-C2E8-92FA-8978-F68AC3980972}" dt="2024-08-23T23:35:36.495" v="1099" actId="20577"/>
          <ac:spMkLst>
            <pc:docMk/>
            <pc:sldMk cId="2038295861" sldId="923"/>
            <ac:spMk id="6" creationId="{5A9780CF-C6DB-BD3C-04B1-410929390E03}"/>
          </ac:spMkLst>
        </pc:spChg>
        <pc:graphicFrameChg chg="add del mod modGraphic">
          <ac:chgData name="Matt Reynolds" userId="S::mreynolds@bailit-health.com::3f23c1bc-7e59-47e4-8540-220e1a95314c" providerId="AD" clId="Web-{867C5205-C2E8-92FA-8978-F68AC3980972}" dt="2024-08-23T23:34:10.208" v="1033"/>
          <ac:graphicFrameMkLst>
            <pc:docMk/>
            <pc:sldMk cId="2038295861" sldId="923"/>
            <ac:graphicFrameMk id="9" creationId="{49A8C8BB-E842-384F-2872-2AF7FA958CD6}"/>
          </ac:graphicFrameMkLst>
        </pc:graphicFrameChg>
        <pc:picChg chg="add del mod">
          <ac:chgData name="Matt Reynolds" userId="S::mreynolds@bailit-health.com::3f23c1bc-7e59-47e4-8540-220e1a95314c" providerId="AD" clId="Web-{867C5205-C2E8-92FA-8978-F68AC3980972}" dt="2024-08-23T23:33:36.346" v="1028"/>
          <ac:picMkLst>
            <pc:docMk/>
            <pc:sldMk cId="2038295861" sldId="923"/>
            <ac:picMk id="7" creationId="{2759331A-B561-C7AA-EFEE-4806C8C257A6}"/>
          </ac:picMkLst>
        </pc:picChg>
        <pc:picChg chg="add del mod">
          <ac:chgData name="Matt Reynolds" userId="S::mreynolds@bailit-health.com::3f23c1bc-7e59-47e4-8540-220e1a95314c" providerId="AD" clId="Web-{867C5205-C2E8-92FA-8978-F68AC3980972}" dt="2024-08-23T23:33:53.675" v="1030"/>
          <ac:picMkLst>
            <pc:docMk/>
            <pc:sldMk cId="2038295861" sldId="923"/>
            <ac:picMk id="8" creationId="{019C5DAA-C5FB-FCBC-3001-88DD39AFB07E}"/>
          </ac:picMkLst>
        </pc:picChg>
      </pc:sldChg>
      <pc:sldChg chg="modSp add replId">
        <pc:chgData name="Matt Reynolds" userId="S::mreynolds@bailit-health.com::3f23c1bc-7e59-47e4-8540-220e1a95314c" providerId="AD" clId="Web-{867C5205-C2E8-92FA-8978-F68AC3980972}" dt="2024-08-23T23:40:52.752" v="1219" actId="1076"/>
        <pc:sldMkLst>
          <pc:docMk/>
          <pc:sldMk cId="121332101" sldId="924"/>
        </pc:sldMkLst>
        <pc:spChg chg="mod">
          <ac:chgData name="Matt Reynolds" userId="S::mreynolds@bailit-health.com::3f23c1bc-7e59-47e4-8540-220e1a95314c" providerId="AD" clId="Web-{867C5205-C2E8-92FA-8978-F68AC3980972}" dt="2024-08-23T23:38:02.818" v="1185" actId="20577"/>
          <ac:spMkLst>
            <pc:docMk/>
            <pc:sldMk cId="121332101" sldId="924"/>
            <ac:spMk id="2" creationId="{FE5CBE7C-03A9-B3F4-35BA-FE6391146891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38:11.022" v="1197" actId="20577"/>
          <ac:spMkLst>
            <pc:docMk/>
            <pc:sldMk cId="121332101" sldId="924"/>
            <ac:spMk id="5" creationId="{3DF67E6E-B623-4AA4-A233-2EFBB43733B0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40:52.752" v="1219" actId="1076"/>
          <ac:spMkLst>
            <pc:docMk/>
            <pc:sldMk cId="121332101" sldId="924"/>
            <ac:spMk id="6" creationId="{5A9780CF-C6DB-BD3C-04B1-410929390E03}"/>
          </ac:spMkLst>
        </pc:spChg>
      </pc:sldChg>
      <pc:sldChg chg="modSp add replId">
        <pc:chgData name="Matt Reynolds" userId="S::mreynolds@bailit-health.com::3f23c1bc-7e59-47e4-8540-220e1a95314c" providerId="AD" clId="Web-{867C5205-C2E8-92FA-8978-F68AC3980972}" dt="2024-08-23T23:40:14.515" v="1218" actId="20577"/>
        <pc:sldMkLst>
          <pc:docMk/>
          <pc:sldMk cId="1087828380" sldId="925"/>
        </pc:sldMkLst>
        <pc:spChg chg="mod">
          <ac:chgData name="Matt Reynolds" userId="S::mreynolds@bailit-health.com::3f23c1bc-7e59-47e4-8540-220e1a95314c" providerId="AD" clId="Web-{867C5205-C2E8-92FA-8978-F68AC3980972}" dt="2024-08-23T23:39:37.778" v="1206" actId="20577"/>
          <ac:spMkLst>
            <pc:docMk/>
            <pc:sldMk cId="1087828380" sldId="925"/>
            <ac:spMk id="2" creationId="{FE5CBE7C-03A9-B3F4-35BA-FE6391146891}"/>
          </ac:spMkLst>
        </pc:spChg>
        <pc:spChg chg="mod">
          <ac:chgData name="Matt Reynolds" userId="S::mreynolds@bailit-health.com::3f23c1bc-7e59-47e4-8540-220e1a95314c" providerId="AD" clId="Web-{867C5205-C2E8-92FA-8978-F68AC3980972}" dt="2024-08-23T23:40:14.515" v="1218" actId="20577"/>
          <ac:spMkLst>
            <pc:docMk/>
            <pc:sldMk cId="1087828380" sldId="925"/>
            <ac:spMk id="6" creationId="{5A9780CF-C6DB-BD3C-04B1-410929390E03}"/>
          </ac:spMkLst>
        </pc:spChg>
      </pc:sldChg>
    </pc:docChg>
  </pc:docChgLst>
  <pc:docChgLst>
    <pc:chgData name="Matt Reynolds" userId="3f23c1bc-7e59-47e4-8540-220e1a95314c" providerId="ADAL" clId="{129AC8C2-4682-4036-A8B5-9E32DF078D65}"/>
    <pc:docChg chg="undo redo custSel addSld delSld modSld sldOrd">
      <pc:chgData name="Matt Reynolds" userId="3f23c1bc-7e59-47e4-8540-220e1a95314c" providerId="ADAL" clId="{129AC8C2-4682-4036-A8B5-9E32DF078D65}" dt="2024-08-29T00:03:14.957" v="3207" actId="113"/>
      <pc:docMkLst>
        <pc:docMk/>
      </pc:docMkLst>
      <pc:sldChg chg="modSp mod">
        <pc:chgData name="Matt Reynolds" userId="3f23c1bc-7e59-47e4-8540-220e1a95314c" providerId="ADAL" clId="{129AC8C2-4682-4036-A8B5-9E32DF078D65}" dt="2024-08-28T17:00:59.123" v="18" actId="20577"/>
        <pc:sldMkLst>
          <pc:docMk/>
          <pc:sldMk cId="1288054287" sldId="256"/>
        </pc:sldMkLst>
        <pc:spChg chg="mod">
          <ac:chgData name="Matt Reynolds" userId="3f23c1bc-7e59-47e4-8540-220e1a95314c" providerId="ADAL" clId="{129AC8C2-4682-4036-A8B5-9E32DF078D65}" dt="2024-08-28T17:00:59.123" v="18" actId="20577"/>
          <ac:spMkLst>
            <pc:docMk/>
            <pc:sldMk cId="1288054287" sldId="256"/>
            <ac:spMk id="2" creationId="{572DB18B-B6F6-57E2-E53F-212AA93783D6}"/>
          </ac:spMkLst>
        </pc:spChg>
      </pc:sldChg>
      <pc:sldChg chg="modSp mod">
        <pc:chgData name="Matt Reynolds" userId="3f23c1bc-7e59-47e4-8540-220e1a95314c" providerId="ADAL" clId="{129AC8C2-4682-4036-A8B5-9E32DF078D65}" dt="2024-08-28T17:01:21.257" v="30" actId="14100"/>
        <pc:sldMkLst>
          <pc:docMk/>
          <pc:sldMk cId="1896293310" sldId="259"/>
        </pc:sldMkLst>
        <pc:spChg chg="mod">
          <ac:chgData name="Matt Reynolds" userId="3f23c1bc-7e59-47e4-8540-220e1a95314c" providerId="ADAL" clId="{129AC8C2-4682-4036-A8B5-9E32DF078D65}" dt="2024-08-28T17:01:21.257" v="30" actId="14100"/>
          <ac:spMkLst>
            <pc:docMk/>
            <pc:sldMk cId="1896293310" sldId="259"/>
            <ac:spMk id="2" creationId="{2AAB354F-9806-810C-A0A3-A8AF1010AD5F}"/>
          </ac:spMkLst>
        </pc:spChg>
      </pc:sldChg>
      <pc:sldChg chg="modSp mod">
        <pc:chgData name="Matt Reynolds" userId="3f23c1bc-7e59-47e4-8540-220e1a95314c" providerId="ADAL" clId="{129AC8C2-4682-4036-A8B5-9E32DF078D65}" dt="2024-08-28T23:44:07.305" v="1488" actId="20577"/>
        <pc:sldMkLst>
          <pc:docMk/>
          <pc:sldMk cId="2489011849" sldId="913"/>
        </pc:sldMkLst>
        <pc:spChg chg="mod">
          <ac:chgData name="Matt Reynolds" userId="3f23c1bc-7e59-47e4-8540-220e1a95314c" providerId="ADAL" clId="{129AC8C2-4682-4036-A8B5-9E32DF078D65}" dt="2024-08-28T23:44:07.305" v="1488" actId="20577"/>
          <ac:spMkLst>
            <pc:docMk/>
            <pc:sldMk cId="2489011849" sldId="913"/>
            <ac:spMk id="4" creationId="{F9B7EDAA-8E40-5081-BF88-D5D973D9D3B5}"/>
          </ac:spMkLst>
        </pc:spChg>
      </pc:sldChg>
      <pc:sldChg chg="modSp mod">
        <pc:chgData name="Matt Reynolds" userId="3f23c1bc-7e59-47e4-8540-220e1a95314c" providerId="ADAL" clId="{129AC8C2-4682-4036-A8B5-9E32DF078D65}" dt="2024-08-28T23:44:19.314" v="1515" actId="20577"/>
        <pc:sldMkLst>
          <pc:docMk/>
          <pc:sldMk cId="3506829686" sldId="914"/>
        </pc:sldMkLst>
        <pc:spChg chg="mod">
          <ac:chgData name="Matt Reynolds" userId="3f23c1bc-7e59-47e4-8540-220e1a95314c" providerId="ADAL" clId="{129AC8C2-4682-4036-A8B5-9E32DF078D65}" dt="2024-08-28T23:44:19.314" v="1515" actId="20577"/>
          <ac:spMkLst>
            <pc:docMk/>
            <pc:sldMk cId="3506829686" sldId="914"/>
            <ac:spMk id="4" creationId="{F9B7EDAA-8E40-5081-BF88-D5D973D9D3B5}"/>
          </ac:spMkLst>
        </pc:spChg>
      </pc:sldChg>
      <pc:sldChg chg="modSp mod">
        <pc:chgData name="Matt Reynolds" userId="3f23c1bc-7e59-47e4-8540-220e1a95314c" providerId="ADAL" clId="{129AC8C2-4682-4036-A8B5-9E32DF078D65}" dt="2024-08-28T17:02:21.066" v="38" actId="113"/>
        <pc:sldMkLst>
          <pc:docMk/>
          <pc:sldMk cId="316165604" sldId="916"/>
        </pc:sldMkLst>
        <pc:spChg chg="mod">
          <ac:chgData name="Matt Reynolds" userId="3f23c1bc-7e59-47e4-8540-220e1a95314c" providerId="ADAL" clId="{129AC8C2-4682-4036-A8B5-9E32DF078D65}" dt="2024-08-28T17:02:21.066" v="38" actId="113"/>
          <ac:spMkLst>
            <pc:docMk/>
            <pc:sldMk cId="316165604" sldId="916"/>
            <ac:spMk id="4" creationId="{1C3DE630-9689-6DDB-E1AB-CBBDC3EEF34C}"/>
          </ac:spMkLst>
        </pc:spChg>
      </pc:sldChg>
      <pc:sldChg chg="modSp mod">
        <pc:chgData name="Matt Reynolds" userId="3f23c1bc-7e59-47e4-8540-220e1a95314c" providerId="ADAL" clId="{129AC8C2-4682-4036-A8B5-9E32DF078D65}" dt="2024-08-29T00:01:37.707" v="3062" actId="20577"/>
        <pc:sldMkLst>
          <pc:docMk/>
          <pc:sldMk cId="618659687" sldId="921"/>
        </pc:sldMkLst>
        <pc:spChg chg="mod">
          <ac:chgData name="Matt Reynolds" userId="3f23c1bc-7e59-47e4-8540-220e1a95314c" providerId="ADAL" clId="{129AC8C2-4682-4036-A8B5-9E32DF078D65}" dt="2024-08-29T00:01:37.707" v="3062" actId="20577"/>
          <ac:spMkLst>
            <pc:docMk/>
            <pc:sldMk cId="618659687" sldId="921"/>
            <ac:spMk id="4" creationId="{E26BC13C-CEB8-B687-3E34-0D13932D66AE}"/>
          </ac:spMkLst>
        </pc:spChg>
      </pc:sldChg>
      <pc:sldChg chg="modSp mod">
        <pc:chgData name="Matt Reynolds" userId="3f23c1bc-7e59-47e4-8540-220e1a95314c" providerId="ADAL" clId="{129AC8C2-4682-4036-A8B5-9E32DF078D65}" dt="2024-08-28T23:26:24.607" v="186" actId="20577"/>
        <pc:sldMkLst>
          <pc:docMk/>
          <pc:sldMk cId="121332101" sldId="924"/>
        </pc:sldMkLst>
        <pc:spChg chg="mod">
          <ac:chgData name="Matt Reynolds" userId="3f23c1bc-7e59-47e4-8540-220e1a95314c" providerId="ADAL" clId="{129AC8C2-4682-4036-A8B5-9E32DF078D65}" dt="2024-08-28T23:26:24.607" v="186" actId="20577"/>
          <ac:spMkLst>
            <pc:docMk/>
            <pc:sldMk cId="121332101" sldId="924"/>
            <ac:spMk id="6" creationId="{5A9780CF-C6DB-BD3C-04B1-410929390E03}"/>
          </ac:spMkLst>
        </pc:spChg>
      </pc:sldChg>
      <pc:sldChg chg="addSp delSp modSp mod">
        <pc:chgData name="Matt Reynolds" userId="3f23c1bc-7e59-47e4-8540-220e1a95314c" providerId="ADAL" clId="{129AC8C2-4682-4036-A8B5-9E32DF078D65}" dt="2024-08-28T23:37:14.856" v="1251" actId="20577"/>
        <pc:sldMkLst>
          <pc:docMk/>
          <pc:sldMk cId="1087828380" sldId="925"/>
        </pc:sldMkLst>
        <pc:spChg chg="mod">
          <ac:chgData name="Matt Reynolds" userId="3f23c1bc-7e59-47e4-8540-220e1a95314c" providerId="ADAL" clId="{129AC8C2-4682-4036-A8B5-9E32DF078D65}" dt="2024-08-28T23:33:08.627" v="738" actId="115"/>
          <ac:spMkLst>
            <pc:docMk/>
            <pc:sldMk cId="1087828380" sldId="925"/>
            <ac:spMk id="2" creationId="{FE5CBE7C-03A9-B3F4-35BA-FE6391146891}"/>
          </ac:spMkLst>
        </pc:spChg>
        <pc:spChg chg="mod">
          <ac:chgData name="Matt Reynolds" userId="3f23c1bc-7e59-47e4-8540-220e1a95314c" providerId="ADAL" clId="{129AC8C2-4682-4036-A8B5-9E32DF078D65}" dt="2024-08-28T23:37:14.856" v="1251" actId="20577"/>
          <ac:spMkLst>
            <pc:docMk/>
            <pc:sldMk cId="1087828380" sldId="925"/>
            <ac:spMk id="5" creationId="{3DF67E6E-B623-4AA4-A233-2EFBB43733B0}"/>
          </ac:spMkLst>
        </pc:spChg>
        <pc:spChg chg="del mod">
          <ac:chgData name="Matt Reynolds" userId="3f23c1bc-7e59-47e4-8540-220e1a95314c" providerId="ADAL" clId="{129AC8C2-4682-4036-A8B5-9E32DF078D65}" dt="2024-08-28T23:27:30.444" v="258" actId="478"/>
          <ac:spMkLst>
            <pc:docMk/>
            <pc:sldMk cId="1087828380" sldId="925"/>
            <ac:spMk id="6" creationId="{5A9780CF-C6DB-BD3C-04B1-410929390E03}"/>
          </ac:spMkLst>
        </pc:spChg>
        <pc:graphicFrameChg chg="add mod modGraphic">
          <ac:chgData name="Matt Reynolds" userId="3f23c1bc-7e59-47e4-8540-220e1a95314c" providerId="ADAL" clId="{129AC8C2-4682-4036-A8B5-9E32DF078D65}" dt="2024-08-28T23:35:33.634" v="1081" actId="12"/>
          <ac:graphicFrameMkLst>
            <pc:docMk/>
            <pc:sldMk cId="1087828380" sldId="925"/>
            <ac:graphicFrameMk id="3" creationId="{7C3AB7BB-EE51-70F4-F321-F3F07071103A}"/>
          </ac:graphicFrameMkLst>
        </pc:graphicFrameChg>
      </pc:sldChg>
      <pc:sldChg chg="delSp modSp new mod">
        <pc:chgData name="Matt Reynolds" userId="3f23c1bc-7e59-47e4-8540-220e1a95314c" providerId="ADAL" clId="{129AC8C2-4682-4036-A8B5-9E32DF078D65}" dt="2024-08-28T23:43:39.139" v="1459" actId="20577"/>
        <pc:sldMkLst>
          <pc:docMk/>
          <pc:sldMk cId="239788628" sldId="926"/>
        </pc:sldMkLst>
        <pc:spChg chg="mod">
          <ac:chgData name="Matt Reynolds" userId="3f23c1bc-7e59-47e4-8540-220e1a95314c" providerId="ADAL" clId="{129AC8C2-4682-4036-A8B5-9E32DF078D65}" dt="2024-08-28T23:42:35.719" v="1424" actId="20577"/>
          <ac:spMkLst>
            <pc:docMk/>
            <pc:sldMk cId="239788628" sldId="926"/>
            <ac:spMk id="2" creationId="{C457F398-716E-3D07-7D24-EDDD32929CF8}"/>
          </ac:spMkLst>
        </pc:spChg>
        <pc:spChg chg="del">
          <ac:chgData name="Matt Reynolds" userId="3f23c1bc-7e59-47e4-8540-220e1a95314c" providerId="ADAL" clId="{129AC8C2-4682-4036-A8B5-9E32DF078D65}" dt="2024-08-28T23:36:22.614" v="1083" actId="478"/>
          <ac:spMkLst>
            <pc:docMk/>
            <pc:sldMk cId="239788628" sldId="926"/>
            <ac:spMk id="3" creationId="{3D3AB7AF-90CA-BA2B-517C-46E06231C3AA}"/>
          </ac:spMkLst>
        </pc:spChg>
        <pc:spChg chg="mod">
          <ac:chgData name="Matt Reynolds" userId="3f23c1bc-7e59-47e4-8540-220e1a95314c" providerId="ADAL" clId="{129AC8C2-4682-4036-A8B5-9E32DF078D65}" dt="2024-08-28T23:43:39.139" v="1459" actId="20577"/>
          <ac:spMkLst>
            <pc:docMk/>
            <pc:sldMk cId="239788628" sldId="926"/>
            <ac:spMk id="4" creationId="{473A7A7E-1FBE-B349-41F6-B9773415FDC9}"/>
          </ac:spMkLst>
        </pc:spChg>
        <pc:spChg chg="mod">
          <ac:chgData name="Matt Reynolds" userId="3f23c1bc-7e59-47e4-8540-220e1a95314c" providerId="ADAL" clId="{129AC8C2-4682-4036-A8B5-9E32DF078D65}" dt="2024-08-28T23:37:39.309" v="1358" actId="14100"/>
          <ac:spMkLst>
            <pc:docMk/>
            <pc:sldMk cId="239788628" sldId="926"/>
            <ac:spMk id="5" creationId="{F10C83F0-06AF-2CE4-046D-04F8E58EB5FF}"/>
          </ac:spMkLst>
        </pc:spChg>
      </pc:sldChg>
      <pc:sldChg chg="modSp add del mod">
        <pc:chgData name="Matt Reynolds" userId="3f23c1bc-7e59-47e4-8540-220e1a95314c" providerId="ADAL" clId="{129AC8C2-4682-4036-A8B5-9E32DF078D65}" dt="2024-08-28T23:45:01.315" v="1519" actId="47"/>
        <pc:sldMkLst>
          <pc:docMk/>
          <pc:sldMk cId="2085773980" sldId="927"/>
        </pc:sldMkLst>
        <pc:spChg chg="mod">
          <ac:chgData name="Matt Reynolds" userId="3f23c1bc-7e59-47e4-8540-220e1a95314c" providerId="ADAL" clId="{129AC8C2-4682-4036-A8B5-9E32DF078D65}" dt="2024-08-28T23:37:51.986" v="1375" actId="20577"/>
          <ac:spMkLst>
            <pc:docMk/>
            <pc:sldMk cId="2085773980" sldId="927"/>
            <ac:spMk id="2" creationId="{C457F398-716E-3D07-7D24-EDDD32929CF8}"/>
          </ac:spMkLst>
        </pc:spChg>
        <pc:spChg chg="mod">
          <ac:chgData name="Matt Reynolds" userId="3f23c1bc-7e59-47e4-8540-220e1a95314c" providerId="ADAL" clId="{129AC8C2-4682-4036-A8B5-9E32DF078D65}" dt="2024-08-28T23:41:41.456" v="1394"/>
          <ac:spMkLst>
            <pc:docMk/>
            <pc:sldMk cId="2085773980" sldId="927"/>
            <ac:spMk id="4" creationId="{473A7A7E-1FBE-B349-41F6-B9773415FDC9}"/>
          </ac:spMkLst>
        </pc:spChg>
        <pc:spChg chg="mod">
          <ac:chgData name="Matt Reynolds" userId="3f23c1bc-7e59-47e4-8540-220e1a95314c" providerId="ADAL" clId="{129AC8C2-4682-4036-A8B5-9E32DF078D65}" dt="2024-08-28T23:37:57.754" v="1391" actId="20577"/>
          <ac:spMkLst>
            <pc:docMk/>
            <pc:sldMk cId="2085773980" sldId="927"/>
            <ac:spMk id="5" creationId="{F10C83F0-06AF-2CE4-046D-04F8E58EB5FF}"/>
          </ac:spMkLst>
        </pc:spChg>
      </pc:sldChg>
      <pc:sldChg chg="modSp add mod ord">
        <pc:chgData name="Matt Reynolds" userId="3f23c1bc-7e59-47e4-8540-220e1a95314c" providerId="ADAL" clId="{129AC8C2-4682-4036-A8B5-9E32DF078D65}" dt="2024-08-28T23:43:08.503" v="1434" actId="20577"/>
        <pc:sldMkLst>
          <pc:docMk/>
          <pc:sldMk cId="1339187927" sldId="928"/>
        </pc:sldMkLst>
        <pc:spChg chg="mod">
          <ac:chgData name="Matt Reynolds" userId="3f23c1bc-7e59-47e4-8540-220e1a95314c" providerId="ADAL" clId="{129AC8C2-4682-4036-A8B5-9E32DF078D65}" dt="2024-08-28T23:42:27.366" v="1414" actId="20577"/>
          <ac:spMkLst>
            <pc:docMk/>
            <pc:sldMk cId="1339187927" sldId="928"/>
            <ac:spMk id="2" creationId="{C457F398-716E-3D07-7D24-EDDD32929CF8}"/>
          </ac:spMkLst>
        </pc:spChg>
        <pc:spChg chg="mod">
          <ac:chgData name="Matt Reynolds" userId="3f23c1bc-7e59-47e4-8540-220e1a95314c" providerId="ADAL" clId="{129AC8C2-4682-4036-A8B5-9E32DF078D65}" dt="2024-08-28T23:43:08.503" v="1434" actId="20577"/>
          <ac:spMkLst>
            <pc:docMk/>
            <pc:sldMk cId="1339187927" sldId="928"/>
            <ac:spMk id="4" creationId="{473A7A7E-1FBE-B349-41F6-B9773415FDC9}"/>
          </ac:spMkLst>
        </pc:spChg>
      </pc:sldChg>
      <pc:sldChg chg="modSp add mod ord">
        <pc:chgData name="Matt Reynolds" userId="3f23c1bc-7e59-47e4-8540-220e1a95314c" providerId="ADAL" clId="{129AC8C2-4682-4036-A8B5-9E32DF078D65}" dt="2024-08-28T23:45:21.395" v="1585" actId="20577"/>
        <pc:sldMkLst>
          <pc:docMk/>
          <pc:sldMk cId="2109791233" sldId="929"/>
        </pc:sldMkLst>
        <pc:spChg chg="mod">
          <ac:chgData name="Matt Reynolds" userId="3f23c1bc-7e59-47e4-8540-220e1a95314c" providerId="ADAL" clId="{129AC8C2-4682-4036-A8B5-9E32DF078D65}" dt="2024-08-28T23:45:12.282" v="1544" actId="20577"/>
          <ac:spMkLst>
            <pc:docMk/>
            <pc:sldMk cId="2109791233" sldId="929"/>
            <ac:spMk id="2" creationId="{C457F398-716E-3D07-7D24-EDDD32929CF8}"/>
          </ac:spMkLst>
        </pc:spChg>
        <pc:spChg chg="mod">
          <ac:chgData name="Matt Reynolds" userId="3f23c1bc-7e59-47e4-8540-220e1a95314c" providerId="ADAL" clId="{129AC8C2-4682-4036-A8B5-9E32DF078D65}" dt="2024-08-28T23:45:21.395" v="1585" actId="20577"/>
          <ac:spMkLst>
            <pc:docMk/>
            <pc:sldMk cId="2109791233" sldId="929"/>
            <ac:spMk id="5" creationId="{F10C83F0-06AF-2CE4-046D-04F8E58EB5FF}"/>
          </ac:spMkLst>
        </pc:spChg>
      </pc:sldChg>
      <pc:sldChg chg="modSp add del mod ord">
        <pc:chgData name="Matt Reynolds" userId="3f23c1bc-7e59-47e4-8540-220e1a95314c" providerId="ADAL" clId="{129AC8C2-4682-4036-A8B5-9E32DF078D65}" dt="2024-08-28T23:49:22.106" v="1856" actId="47"/>
        <pc:sldMkLst>
          <pc:docMk/>
          <pc:sldMk cId="1210701263" sldId="930"/>
        </pc:sldMkLst>
        <pc:spChg chg="mod">
          <ac:chgData name="Matt Reynolds" userId="3f23c1bc-7e59-47e4-8540-220e1a95314c" providerId="ADAL" clId="{129AC8C2-4682-4036-A8B5-9E32DF078D65}" dt="2024-08-28T23:46:07.459" v="1654" actId="20577"/>
          <ac:spMkLst>
            <pc:docMk/>
            <pc:sldMk cId="1210701263" sldId="930"/>
            <ac:spMk id="2" creationId="{C457F398-716E-3D07-7D24-EDDD32929CF8}"/>
          </ac:spMkLst>
        </pc:spChg>
        <pc:spChg chg="mod">
          <ac:chgData name="Matt Reynolds" userId="3f23c1bc-7e59-47e4-8540-220e1a95314c" providerId="ADAL" clId="{129AC8C2-4682-4036-A8B5-9E32DF078D65}" dt="2024-08-28T23:46:19.253" v="1657" actId="20577"/>
          <ac:spMkLst>
            <pc:docMk/>
            <pc:sldMk cId="1210701263" sldId="930"/>
            <ac:spMk id="4" creationId="{473A7A7E-1FBE-B349-41F6-B9773415FDC9}"/>
          </ac:spMkLst>
        </pc:spChg>
        <pc:spChg chg="mod">
          <ac:chgData name="Matt Reynolds" userId="3f23c1bc-7e59-47e4-8540-220e1a95314c" providerId="ADAL" clId="{129AC8C2-4682-4036-A8B5-9E32DF078D65}" dt="2024-08-28T23:46:28.641" v="1671" actId="14100"/>
          <ac:spMkLst>
            <pc:docMk/>
            <pc:sldMk cId="1210701263" sldId="930"/>
            <ac:spMk id="5" creationId="{F10C83F0-06AF-2CE4-046D-04F8E58EB5FF}"/>
          </ac:spMkLst>
        </pc:spChg>
      </pc:sldChg>
      <pc:sldChg chg="modSp add mod ord">
        <pc:chgData name="Matt Reynolds" userId="3f23c1bc-7e59-47e4-8540-220e1a95314c" providerId="ADAL" clId="{129AC8C2-4682-4036-A8B5-9E32DF078D65}" dt="2024-08-28T23:54:29.029" v="2413" actId="113"/>
        <pc:sldMkLst>
          <pc:docMk/>
          <pc:sldMk cId="1839601537" sldId="931"/>
        </pc:sldMkLst>
        <pc:spChg chg="mod">
          <ac:chgData name="Matt Reynolds" userId="3f23c1bc-7e59-47e4-8540-220e1a95314c" providerId="ADAL" clId="{129AC8C2-4682-4036-A8B5-9E32DF078D65}" dt="2024-08-28T23:50:03.875" v="1936" actId="114"/>
          <ac:spMkLst>
            <pc:docMk/>
            <pc:sldMk cId="1839601537" sldId="931"/>
            <ac:spMk id="2" creationId="{C457F398-716E-3D07-7D24-EDDD32929CF8}"/>
          </ac:spMkLst>
        </pc:spChg>
        <pc:spChg chg="mod">
          <ac:chgData name="Matt Reynolds" userId="3f23c1bc-7e59-47e4-8540-220e1a95314c" providerId="ADAL" clId="{129AC8C2-4682-4036-A8B5-9E32DF078D65}" dt="2024-08-28T23:54:29.029" v="2413" actId="113"/>
          <ac:spMkLst>
            <pc:docMk/>
            <pc:sldMk cId="1839601537" sldId="931"/>
            <ac:spMk id="4" creationId="{473A7A7E-1FBE-B349-41F6-B9773415FDC9}"/>
          </ac:spMkLst>
        </pc:spChg>
        <pc:spChg chg="mod">
          <ac:chgData name="Matt Reynolds" userId="3f23c1bc-7e59-47e4-8540-220e1a95314c" providerId="ADAL" clId="{129AC8C2-4682-4036-A8B5-9E32DF078D65}" dt="2024-08-28T23:50:23.092" v="2012" actId="114"/>
          <ac:spMkLst>
            <pc:docMk/>
            <pc:sldMk cId="1839601537" sldId="931"/>
            <ac:spMk id="5" creationId="{F10C83F0-06AF-2CE4-046D-04F8E58EB5FF}"/>
          </ac:spMkLst>
        </pc:spChg>
      </pc:sldChg>
      <pc:sldChg chg="modSp add del mod">
        <pc:chgData name="Matt Reynolds" userId="3f23c1bc-7e59-47e4-8540-220e1a95314c" providerId="ADAL" clId="{129AC8C2-4682-4036-A8B5-9E32DF078D65}" dt="2024-08-28T23:49:30.661" v="1857" actId="47"/>
        <pc:sldMkLst>
          <pc:docMk/>
          <pc:sldMk cId="2556189066" sldId="932"/>
        </pc:sldMkLst>
        <pc:spChg chg="mod">
          <ac:chgData name="Matt Reynolds" userId="3f23c1bc-7e59-47e4-8540-220e1a95314c" providerId="ADAL" clId="{129AC8C2-4682-4036-A8B5-9E32DF078D65}" dt="2024-08-28T23:47:54.777" v="1785" actId="20577"/>
          <ac:spMkLst>
            <pc:docMk/>
            <pc:sldMk cId="2556189066" sldId="932"/>
            <ac:spMk id="2" creationId="{C457F398-716E-3D07-7D24-EDDD32929CF8}"/>
          </ac:spMkLst>
        </pc:spChg>
        <pc:spChg chg="mod">
          <ac:chgData name="Matt Reynolds" userId="3f23c1bc-7e59-47e4-8540-220e1a95314c" providerId="ADAL" clId="{129AC8C2-4682-4036-A8B5-9E32DF078D65}" dt="2024-08-28T23:48:08.985" v="1820" actId="20577"/>
          <ac:spMkLst>
            <pc:docMk/>
            <pc:sldMk cId="2556189066" sldId="932"/>
            <ac:spMk id="5" creationId="{F10C83F0-06AF-2CE4-046D-04F8E58EB5FF}"/>
          </ac:spMkLst>
        </pc:spChg>
      </pc:sldChg>
      <pc:sldChg chg="modSp add mod ord">
        <pc:chgData name="Matt Reynolds" userId="3f23c1bc-7e59-47e4-8540-220e1a95314c" providerId="ADAL" clId="{129AC8C2-4682-4036-A8B5-9E32DF078D65}" dt="2024-08-29T00:03:14.957" v="3207" actId="113"/>
        <pc:sldMkLst>
          <pc:docMk/>
          <pc:sldMk cId="755906815" sldId="933"/>
        </pc:sldMkLst>
        <pc:spChg chg="mod">
          <ac:chgData name="Matt Reynolds" userId="3f23c1bc-7e59-47e4-8540-220e1a95314c" providerId="ADAL" clId="{129AC8C2-4682-4036-A8B5-9E32DF078D65}" dt="2024-08-28T23:50:39.424" v="2014" actId="20577"/>
          <ac:spMkLst>
            <pc:docMk/>
            <pc:sldMk cId="755906815" sldId="933"/>
            <ac:spMk id="2" creationId="{C457F398-716E-3D07-7D24-EDDD32929CF8}"/>
          </ac:spMkLst>
        </pc:spChg>
        <pc:spChg chg="mod">
          <ac:chgData name="Matt Reynolds" userId="3f23c1bc-7e59-47e4-8540-220e1a95314c" providerId="ADAL" clId="{129AC8C2-4682-4036-A8B5-9E32DF078D65}" dt="2024-08-29T00:03:14.957" v="3207" actId="113"/>
          <ac:spMkLst>
            <pc:docMk/>
            <pc:sldMk cId="755906815" sldId="933"/>
            <ac:spMk id="4" creationId="{473A7A7E-1FBE-B349-41F6-B9773415FDC9}"/>
          </ac:spMkLst>
        </pc:spChg>
        <pc:spChg chg="mod">
          <ac:chgData name="Matt Reynolds" userId="3f23c1bc-7e59-47e4-8540-220e1a95314c" providerId="ADAL" clId="{129AC8C2-4682-4036-A8B5-9E32DF078D65}" dt="2024-08-28T23:50:54.569" v="2055" actId="20577"/>
          <ac:spMkLst>
            <pc:docMk/>
            <pc:sldMk cId="755906815" sldId="933"/>
            <ac:spMk id="5" creationId="{F10C83F0-06AF-2CE4-046D-04F8E58EB5FF}"/>
          </ac:spMkLst>
        </pc:spChg>
      </pc:sldChg>
    </pc:docChg>
  </pc:docChgLst>
  <pc:docChgLst>
    <pc:chgData name="Michael Bailit" userId="6e5c4604-85bf-41ef-8e97-4724b7d56589" providerId="ADAL" clId="{8ECB203F-2048-4E58-BA49-ED3F0EF1F585}"/>
    <pc:docChg chg="delSld modSld">
      <pc:chgData name="Michael Bailit" userId="6e5c4604-85bf-41ef-8e97-4724b7d56589" providerId="ADAL" clId="{8ECB203F-2048-4E58-BA49-ED3F0EF1F585}" dt="2024-08-29T17:00:05.198" v="146" actId="20577"/>
      <pc:docMkLst>
        <pc:docMk/>
      </pc:docMkLst>
      <pc:sldChg chg="modSp mod">
        <pc:chgData name="Michael Bailit" userId="6e5c4604-85bf-41ef-8e97-4724b7d56589" providerId="ADAL" clId="{8ECB203F-2048-4E58-BA49-ED3F0EF1F585}" dt="2024-08-29T14:29:07.528" v="10" actId="20577"/>
        <pc:sldMkLst>
          <pc:docMk/>
          <pc:sldMk cId="316165604" sldId="916"/>
        </pc:sldMkLst>
        <pc:spChg chg="mod">
          <ac:chgData name="Michael Bailit" userId="6e5c4604-85bf-41ef-8e97-4724b7d56589" providerId="ADAL" clId="{8ECB203F-2048-4E58-BA49-ED3F0EF1F585}" dt="2024-08-29T14:29:07.528" v="10" actId="20577"/>
          <ac:spMkLst>
            <pc:docMk/>
            <pc:sldMk cId="316165604" sldId="916"/>
            <ac:spMk id="4" creationId="{1C3DE630-9689-6DDB-E1AB-CBBDC3EEF34C}"/>
          </ac:spMkLst>
        </pc:spChg>
      </pc:sldChg>
      <pc:sldChg chg="modSp mod">
        <pc:chgData name="Michael Bailit" userId="6e5c4604-85bf-41ef-8e97-4724b7d56589" providerId="ADAL" clId="{8ECB203F-2048-4E58-BA49-ED3F0EF1F585}" dt="2024-08-29T16:52:57.893" v="84" actId="20577"/>
        <pc:sldMkLst>
          <pc:docMk/>
          <pc:sldMk cId="4099175479" sldId="918"/>
        </pc:sldMkLst>
        <pc:spChg chg="mod">
          <ac:chgData name="Michael Bailit" userId="6e5c4604-85bf-41ef-8e97-4724b7d56589" providerId="ADAL" clId="{8ECB203F-2048-4E58-BA49-ED3F0EF1F585}" dt="2024-08-29T16:52:57.893" v="84" actId="20577"/>
          <ac:spMkLst>
            <pc:docMk/>
            <pc:sldMk cId="4099175479" sldId="918"/>
            <ac:spMk id="2" creationId="{FE5CBE7C-03A9-B3F4-35BA-FE6391146891}"/>
          </ac:spMkLst>
        </pc:spChg>
        <pc:spChg chg="mod">
          <ac:chgData name="Michael Bailit" userId="6e5c4604-85bf-41ef-8e97-4724b7d56589" providerId="ADAL" clId="{8ECB203F-2048-4E58-BA49-ED3F0EF1F585}" dt="2024-08-29T16:52:36.607" v="82" actId="20577"/>
          <ac:spMkLst>
            <pc:docMk/>
            <pc:sldMk cId="4099175479" sldId="918"/>
            <ac:spMk id="4" creationId="{E26BC13C-CEB8-B687-3E34-0D13932D66AE}"/>
          </ac:spMkLst>
        </pc:spChg>
      </pc:sldChg>
      <pc:sldChg chg="modSp mod">
        <pc:chgData name="Michael Bailit" userId="6e5c4604-85bf-41ef-8e97-4724b7d56589" providerId="ADAL" clId="{8ECB203F-2048-4E58-BA49-ED3F0EF1F585}" dt="2024-08-29T16:53:53.842" v="109" actId="255"/>
        <pc:sldMkLst>
          <pc:docMk/>
          <pc:sldMk cId="618659687" sldId="921"/>
        </pc:sldMkLst>
        <pc:spChg chg="mod">
          <ac:chgData name="Michael Bailit" userId="6e5c4604-85bf-41ef-8e97-4724b7d56589" providerId="ADAL" clId="{8ECB203F-2048-4E58-BA49-ED3F0EF1F585}" dt="2024-08-29T16:53:02.449" v="86" actId="20577"/>
          <ac:spMkLst>
            <pc:docMk/>
            <pc:sldMk cId="618659687" sldId="921"/>
            <ac:spMk id="2" creationId="{FE5CBE7C-03A9-B3F4-35BA-FE6391146891}"/>
          </ac:spMkLst>
        </pc:spChg>
        <pc:spChg chg="mod">
          <ac:chgData name="Michael Bailit" userId="6e5c4604-85bf-41ef-8e97-4724b7d56589" providerId="ADAL" clId="{8ECB203F-2048-4E58-BA49-ED3F0EF1F585}" dt="2024-08-29T16:53:53.842" v="109" actId="255"/>
          <ac:spMkLst>
            <pc:docMk/>
            <pc:sldMk cId="618659687" sldId="921"/>
            <ac:spMk id="4" creationId="{E26BC13C-CEB8-B687-3E34-0D13932D66AE}"/>
          </ac:spMkLst>
        </pc:spChg>
      </pc:sldChg>
      <pc:sldChg chg="modSp del mod">
        <pc:chgData name="Michael Bailit" userId="6e5c4604-85bf-41ef-8e97-4724b7d56589" providerId="ADAL" clId="{8ECB203F-2048-4E58-BA49-ED3F0EF1F585}" dt="2024-08-29T16:52:50.602" v="83" actId="2696"/>
        <pc:sldMkLst>
          <pc:docMk/>
          <pc:sldMk cId="2007834501" sldId="922"/>
        </pc:sldMkLst>
        <pc:spChg chg="mod">
          <ac:chgData name="Michael Bailit" userId="6e5c4604-85bf-41ef-8e97-4724b7d56589" providerId="ADAL" clId="{8ECB203F-2048-4E58-BA49-ED3F0EF1F585}" dt="2024-08-29T16:51:53.184" v="50" actId="255"/>
          <ac:spMkLst>
            <pc:docMk/>
            <pc:sldMk cId="2007834501" sldId="922"/>
            <ac:spMk id="4" creationId="{E26BC13C-CEB8-B687-3E34-0D13932D66AE}"/>
          </ac:spMkLst>
        </pc:spChg>
      </pc:sldChg>
      <pc:sldChg chg="modSp mod">
        <pc:chgData name="Michael Bailit" userId="6e5c4604-85bf-41ef-8e97-4724b7d56589" providerId="ADAL" clId="{8ECB203F-2048-4E58-BA49-ED3F0EF1F585}" dt="2024-08-29T16:54:36.529" v="112" actId="255"/>
        <pc:sldMkLst>
          <pc:docMk/>
          <pc:sldMk cId="2038295861" sldId="923"/>
        </pc:sldMkLst>
        <pc:spChg chg="mod">
          <ac:chgData name="Michael Bailit" userId="6e5c4604-85bf-41ef-8e97-4724b7d56589" providerId="ADAL" clId="{8ECB203F-2048-4E58-BA49-ED3F0EF1F585}" dt="2024-08-29T16:54:36.529" v="112" actId="255"/>
          <ac:spMkLst>
            <pc:docMk/>
            <pc:sldMk cId="2038295861" sldId="923"/>
            <ac:spMk id="6" creationId="{5A9780CF-C6DB-BD3C-04B1-410929390E03}"/>
          </ac:spMkLst>
        </pc:spChg>
      </pc:sldChg>
      <pc:sldChg chg="modSp mod">
        <pc:chgData name="Michael Bailit" userId="6e5c4604-85bf-41ef-8e97-4724b7d56589" providerId="ADAL" clId="{8ECB203F-2048-4E58-BA49-ED3F0EF1F585}" dt="2024-08-29T16:54:57.183" v="118" actId="20577"/>
        <pc:sldMkLst>
          <pc:docMk/>
          <pc:sldMk cId="121332101" sldId="924"/>
        </pc:sldMkLst>
        <pc:spChg chg="mod">
          <ac:chgData name="Michael Bailit" userId="6e5c4604-85bf-41ef-8e97-4724b7d56589" providerId="ADAL" clId="{8ECB203F-2048-4E58-BA49-ED3F0EF1F585}" dt="2024-08-29T16:54:57.183" v="118" actId="20577"/>
          <ac:spMkLst>
            <pc:docMk/>
            <pc:sldMk cId="121332101" sldId="924"/>
            <ac:spMk id="6" creationId="{5A9780CF-C6DB-BD3C-04B1-410929390E03}"/>
          </ac:spMkLst>
        </pc:spChg>
      </pc:sldChg>
      <pc:sldChg chg="modSp mod modCm">
        <pc:chgData name="Michael Bailit" userId="6e5c4604-85bf-41ef-8e97-4724b7d56589" providerId="ADAL" clId="{8ECB203F-2048-4E58-BA49-ED3F0EF1F585}" dt="2024-08-29T17:00:05.198" v="146" actId="20577"/>
        <pc:sldMkLst>
          <pc:docMk/>
          <pc:sldMk cId="1087828380" sldId="925"/>
        </pc:sldMkLst>
        <pc:spChg chg="mod">
          <ac:chgData name="Michael Bailit" userId="6e5c4604-85bf-41ef-8e97-4724b7d56589" providerId="ADAL" clId="{8ECB203F-2048-4E58-BA49-ED3F0EF1F585}" dt="2024-08-29T17:00:05.198" v="146" actId="20577"/>
          <ac:spMkLst>
            <pc:docMk/>
            <pc:sldMk cId="1087828380" sldId="925"/>
            <ac:spMk id="2" creationId="{FE5CBE7C-03A9-B3F4-35BA-FE6391146891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chael Bailit" userId="6e5c4604-85bf-41ef-8e97-4724b7d56589" providerId="ADAL" clId="{8ECB203F-2048-4E58-BA49-ED3F0EF1F585}" dt="2024-08-29T17:00:05.198" v="146" actId="20577"/>
              <pc2:cmMkLst xmlns:pc2="http://schemas.microsoft.com/office/powerpoint/2019/9/main/command">
                <pc:docMk/>
                <pc:sldMk cId="1087828380" sldId="925"/>
                <pc2:cmMk id="{1E2C4F1E-8CD5-4816-945E-0661E07CA683}"/>
              </pc2:cmMkLst>
            </pc226:cmChg>
          </p:ext>
        </pc:extLst>
      </pc:sldChg>
      <pc:sldChg chg="modSp mod">
        <pc:chgData name="Michael Bailit" userId="6e5c4604-85bf-41ef-8e97-4724b7d56589" providerId="ADAL" clId="{8ECB203F-2048-4E58-BA49-ED3F0EF1F585}" dt="2024-08-29T16:57:43.238" v="122" actId="947"/>
        <pc:sldMkLst>
          <pc:docMk/>
          <pc:sldMk cId="239788628" sldId="926"/>
        </pc:sldMkLst>
        <pc:spChg chg="mod">
          <ac:chgData name="Michael Bailit" userId="6e5c4604-85bf-41ef-8e97-4724b7d56589" providerId="ADAL" clId="{8ECB203F-2048-4E58-BA49-ED3F0EF1F585}" dt="2024-08-29T16:57:43.238" v="122" actId="947"/>
          <ac:spMkLst>
            <pc:docMk/>
            <pc:sldMk cId="239788628" sldId="926"/>
            <ac:spMk id="4" creationId="{473A7A7E-1FBE-B349-41F6-B9773415FDC9}"/>
          </ac:spMkLst>
        </pc:spChg>
      </pc:sldChg>
      <pc:sldChg chg="modSp mod">
        <pc:chgData name="Michael Bailit" userId="6e5c4604-85bf-41ef-8e97-4724b7d56589" providerId="ADAL" clId="{8ECB203F-2048-4E58-BA49-ED3F0EF1F585}" dt="2024-08-29T16:57:24.500" v="121" actId="113"/>
        <pc:sldMkLst>
          <pc:docMk/>
          <pc:sldMk cId="1339187927" sldId="928"/>
        </pc:sldMkLst>
        <pc:spChg chg="mod">
          <ac:chgData name="Michael Bailit" userId="6e5c4604-85bf-41ef-8e97-4724b7d56589" providerId="ADAL" clId="{8ECB203F-2048-4E58-BA49-ED3F0EF1F585}" dt="2024-08-29T16:57:24.500" v="121" actId="113"/>
          <ac:spMkLst>
            <pc:docMk/>
            <pc:sldMk cId="1339187927" sldId="928"/>
            <ac:spMk id="4" creationId="{473A7A7E-1FBE-B349-41F6-B9773415FDC9}"/>
          </ac:spMkLst>
        </pc:spChg>
      </pc:sldChg>
      <pc:sldChg chg="modSp mod">
        <pc:chgData name="Michael Bailit" userId="6e5c4604-85bf-41ef-8e97-4724b7d56589" providerId="ADAL" clId="{8ECB203F-2048-4E58-BA49-ED3F0EF1F585}" dt="2024-08-29T16:57:59.562" v="124" actId="113"/>
        <pc:sldMkLst>
          <pc:docMk/>
          <pc:sldMk cId="2109791233" sldId="929"/>
        </pc:sldMkLst>
        <pc:spChg chg="mod">
          <ac:chgData name="Michael Bailit" userId="6e5c4604-85bf-41ef-8e97-4724b7d56589" providerId="ADAL" clId="{8ECB203F-2048-4E58-BA49-ED3F0EF1F585}" dt="2024-08-29T16:57:59.562" v="124" actId="113"/>
          <ac:spMkLst>
            <pc:docMk/>
            <pc:sldMk cId="2109791233" sldId="929"/>
            <ac:spMk id="4" creationId="{473A7A7E-1FBE-B349-41F6-B9773415FDC9}"/>
          </ac:spMkLst>
        </pc:spChg>
      </pc:sldChg>
      <pc:sldChg chg="modSp mod">
        <pc:chgData name="Michael Bailit" userId="6e5c4604-85bf-41ef-8e97-4724b7d56589" providerId="ADAL" clId="{8ECB203F-2048-4E58-BA49-ED3F0EF1F585}" dt="2024-08-29T16:58:15.695" v="125" actId="948"/>
        <pc:sldMkLst>
          <pc:docMk/>
          <pc:sldMk cId="1839601537" sldId="931"/>
        </pc:sldMkLst>
        <pc:spChg chg="mod">
          <ac:chgData name="Michael Bailit" userId="6e5c4604-85bf-41ef-8e97-4724b7d56589" providerId="ADAL" clId="{8ECB203F-2048-4E58-BA49-ED3F0EF1F585}" dt="2024-08-29T16:58:15.695" v="125" actId="948"/>
          <ac:spMkLst>
            <pc:docMk/>
            <pc:sldMk cId="1839601537" sldId="931"/>
            <ac:spMk id="4" creationId="{473A7A7E-1FBE-B349-41F6-B9773415FDC9}"/>
          </ac:spMkLst>
        </pc:spChg>
      </pc:sldChg>
      <pc:sldChg chg="modSp mod">
        <pc:chgData name="Michael Bailit" userId="6e5c4604-85bf-41ef-8e97-4724b7d56589" providerId="ADAL" clId="{8ECB203F-2048-4E58-BA49-ED3F0EF1F585}" dt="2024-08-29T16:59:51.501" v="136" actId="20577"/>
        <pc:sldMkLst>
          <pc:docMk/>
          <pc:sldMk cId="755906815" sldId="933"/>
        </pc:sldMkLst>
        <pc:spChg chg="mod">
          <ac:chgData name="Michael Bailit" userId="6e5c4604-85bf-41ef-8e97-4724b7d56589" providerId="ADAL" clId="{8ECB203F-2048-4E58-BA49-ED3F0EF1F585}" dt="2024-08-29T16:59:51.501" v="136" actId="20577"/>
          <ac:spMkLst>
            <pc:docMk/>
            <pc:sldMk cId="755906815" sldId="933"/>
            <ac:spMk id="2" creationId="{C457F398-716E-3D07-7D24-EDDD32929CF8}"/>
          </ac:spMkLst>
        </pc:spChg>
        <pc:spChg chg="mod">
          <ac:chgData name="Michael Bailit" userId="6e5c4604-85bf-41ef-8e97-4724b7d56589" providerId="ADAL" clId="{8ECB203F-2048-4E58-BA49-ED3F0EF1F585}" dt="2024-08-29T16:59:02.573" v="130" actId="20577"/>
          <ac:spMkLst>
            <pc:docMk/>
            <pc:sldMk cId="755906815" sldId="933"/>
            <ac:spMk id="4" creationId="{473A7A7E-1FBE-B349-41F6-B9773415FDC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721639-2250-4870-8C54-A4CA7BE37779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B521A-AC13-4E77-B62D-AD2B28E09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53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B521A-AC13-4E77-B62D-AD2B28E09B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448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B521A-AC13-4E77-B62D-AD2B28E09B5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94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D258753-8574-22E4-DC12-82132309DD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71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5BFA4E48-6ADF-7DC4-FDDE-0CDEBE678F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0969" y="3092620"/>
            <a:ext cx="4704347" cy="67275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B56CE08-D66D-BCBF-680E-B7CC8F152F2D}"/>
              </a:ext>
            </a:extLst>
          </p:cNvPr>
          <p:cNvCxnSpPr/>
          <p:nvPr userDrawn="1"/>
        </p:nvCxnSpPr>
        <p:spPr>
          <a:xfrm>
            <a:off x="6112042" y="2996871"/>
            <a:ext cx="0" cy="1045738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142B181-CED0-B6F0-7F1C-98D310EACB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9038" y="2996871"/>
            <a:ext cx="4572000" cy="5778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Now" pitchFamily="2" charset="77"/>
              </a:defRPr>
            </a:lvl1pPr>
            <a:lvl2pPr>
              <a:defRPr b="0" i="0">
                <a:solidFill>
                  <a:schemeClr val="bg1"/>
                </a:solidFill>
                <a:latin typeface="Now" pitchFamily="2" charset="77"/>
              </a:defRPr>
            </a:lvl2pPr>
            <a:lvl3pPr>
              <a:defRPr b="0" i="0">
                <a:solidFill>
                  <a:schemeClr val="bg1"/>
                </a:solidFill>
                <a:latin typeface="Now" pitchFamily="2" charset="77"/>
              </a:defRPr>
            </a:lvl3pPr>
            <a:lvl4pPr>
              <a:defRPr b="0" i="0">
                <a:solidFill>
                  <a:schemeClr val="bg1"/>
                </a:solidFill>
                <a:latin typeface="Now" pitchFamily="2" charset="77"/>
              </a:defRPr>
            </a:lvl4pPr>
            <a:lvl5pPr>
              <a:defRPr b="0" i="0">
                <a:solidFill>
                  <a:schemeClr val="bg1"/>
                </a:solidFill>
                <a:latin typeface="Now" pitchFamily="2" charset="77"/>
              </a:defRPr>
            </a:lvl5pPr>
          </a:lstStyle>
          <a:p>
            <a:pPr lvl="0"/>
            <a:r>
              <a:rPr lang="en-US"/>
              <a:t>Presentation title</a:t>
            </a:r>
          </a:p>
          <a:p>
            <a:pPr lvl="0"/>
            <a:r>
              <a:rPr lang="en-US"/>
              <a:t>goes here</a:t>
            </a:r>
          </a:p>
        </p:txBody>
      </p:sp>
    </p:spTree>
    <p:extLst>
      <p:ext uri="{BB962C8B-B14F-4D97-AF65-F5344CB8AC3E}">
        <p14:creationId xmlns:p14="http://schemas.microsoft.com/office/powerpoint/2010/main" val="1286453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CHART SLIDE TITLE 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</a:t>
            </a:r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661B5906-C859-88B2-1CD0-1F01349AB48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67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Did You Know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CHART SLIDE TITLE 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</a:t>
            </a:r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661B5906-C859-88B2-1CD0-1F01349AB48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92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CHART SLIDE TITLE 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</a:t>
            </a:r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661B5906-C859-88B2-1CD0-1F01349AB482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59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6DE27-1507-C832-7704-E16A93E67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8ADA7-0FA7-6273-3F6B-BBA584E11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F431BE-8328-D561-947B-A5E93AB3BF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968C65-7AFD-46F1-BF88-6B60D1AF93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DAE3E9-268A-1958-65E7-1A8DDA7C22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12393A-D675-B7D8-C691-CA7589DDCF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D00B7B-BEA3-6CAE-6754-0AB69C25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28ACAF-46A6-B1A3-8D30-92D683C1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628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D95E4-7B1B-6B56-EC58-2D574438C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7CAD8A-0C9B-DC00-E70D-3AF7A1D055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00C7AB-616A-3314-56F4-77072BD70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15158F-8D51-008F-987E-2959C2507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81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3F2654-0037-15BF-2AD7-C28165AADA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475618-F7E5-2234-8D7E-AB2208A16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2DDD6D-D59E-936F-35A5-7DF96E448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55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5793-C3B1-05F8-3118-7E7DD3873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18DE9-8D3D-BD74-0DD5-68812BB4A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74ADA-886D-CFD0-D49D-5DDFE7EB2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2C26B-7CD1-F7C7-C84E-587E3B9722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3B7203-5B9D-4E84-4B7E-1C83627B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2A5F3A-F676-BA6C-E76E-831C3F53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9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FE46-704E-DB60-F410-4AF39DFDC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69C79C-4795-4F1C-FB68-84B6CE781D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64A11-F548-62E5-00F1-DFE70D0AD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01CBA-E364-88C5-901F-34EE1D0AE0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2E439A-056A-C430-3A6F-700FB3A3D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42AFBF-1656-F30A-F092-C0D18FB1C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31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6AC3A-7586-C41E-FDCC-2C578C40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2DCF0-2024-C808-654A-DA9004C6EF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22B0E-0F7B-7D18-AA33-43C0B713F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AFFC9-BBE7-A506-F22B-BE4FFEA4E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EBC64-8828-9B88-61E1-597A62DB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7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93CC48-ABD5-7EB7-916F-CC2A40FDF7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58937B-EA1A-4D1C-861D-80BD768C90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A0CA73-16C6-E359-EE8C-C32A366EEF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ED0251-15C9-F74C-8A70-8394F66AC795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4107F-D8C2-E307-F4BF-B495ECEB1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007A-E107-2BC6-D69C-52FF47388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8595E4-D7D5-894A-AD4B-D9140E02F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31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348D056-3865-E712-F5DE-A537FBE68C8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6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FC1790-7E16-E85B-CBB2-494F1DB3DB81}"/>
              </a:ext>
            </a:extLst>
          </p:cNvPr>
          <p:cNvSpPr txBox="1"/>
          <p:nvPr userDrawn="1"/>
        </p:nvSpPr>
        <p:spPr>
          <a:xfrm>
            <a:off x="551448" y="1756324"/>
            <a:ext cx="468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D716DB1-27F1-B81A-43E9-804E81DDF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1447" y="2369470"/>
            <a:ext cx="253866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01 Insert Name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0484542F-5A08-D71D-4480-650712EF28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27582" y="2369470"/>
            <a:ext cx="253866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02 Insert Name</a:t>
            </a:r>
            <a:endParaRPr lang="en-US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2CCE78E2-852D-F0C3-7CEF-B404682974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37458" y="2369469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03 Insert Name</a:t>
            </a:r>
            <a:endParaRPr lang="en-US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0463CFFB-0669-D326-DA73-F19A46723F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7410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04 Insert Name</a:t>
            </a:r>
            <a:endParaRPr lang="en-US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91D8E5B-1401-248C-5C24-B5748CB69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37063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05 Insert Name</a:t>
            </a:r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4E4AE2-51A7-89ED-BE49-5EC9BEB81A1E}"/>
              </a:ext>
            </a:extLst>
          </p:cNvPr>
          <p:cNvCxnSpPr>
            <a:cxnSpLocks/>
          </p:cNvCxnSpPr>
          <p:nvPr userDrawn="1"/>
        </p:nvCxnSpPr>
        <p:spPr>
          <a:xfrm>
            <a:off x="625642" y="6172201"/>
            <a:ext cx="10960769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6AE3F3B-0648-44AB-7D7D-7B45DC7EB870}"/>
              </a:ext>
            </a:extLst>
          </p:cNvPr>
          <p:cNvSpPr txBox="1"/>
          <p:nvPr userDrawn="1"/>
        </p:nvSpPr>
        <p:spPr>
          <a:xfrm>
            <a:off x="551448" y="6391990"/>
            <a:ext cx="1167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Agenda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6451227-3AA7-6B52-AB54-BDDAE54234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37457" y="4086796"/>
            <a:ext cx="2648953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06 Insert Name</a:t>
            </a:r>
            <a:endParaRPr lang="en-US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DEB9DCC-B45E-9C12-BD52-A72F2E95299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8163" y="2798236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FCB22BAC-02BB-FBF3-79F1-7D0290B29A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837063" y="2818873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/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3CB72F5C-E4FB-504A-6D04-4B87AD87A79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37457" y="2834699"/>
            <a:ext cx="303163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/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3EFAE001-2FC3-D1EB-9256-5F802BFCF2A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7410" y="4556646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/>
          </a:p>
        </p:txBody>
      </p:sp>
      <p:sp>
        <p:nvSpPr>
          <p:cNvPr id="33" name="Text Placeholder 27">
            <a:extLst>
              <a:ext uri="{FF2B5EF4-FFF2-40B4-BE49-F238E27FC236}">
                <a16:creationId xmlns:a16="http://schemas.microsoft.com/office/drawing/2014/main" id="{4C29B902-F51D-6CD0-A0BD-C657ADF943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836310" y="4577283"/>
            <a:ext cx="347980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>
                <a:latin typeface="Poppins" pitchFamily="2" charset="77"/>
                <a:cs typeface="Poppins" pitchFamily="2" charset="77"/>
              </a:rPr>
              <a:t>Brief description of content goes here. Font should be Poppins Regular, size 14</a:t>
            </a:r>
            <a:endParaRPr lang="en-US" sz="1400"/>
          </a:p>
        </p:txBody>
      </p:sp>
      <p:sp>
        <p:nvSpPr>
          <p:cNvPr id="34" name="Text Placeholder 27">
            <a:extLst>
              <a:ext uri="{FF2B5EF4-FFF2-40B4-BE49-F238E27FC236}">
                <a16:creationId xmlns:a16="http://schemas.microsoft.com/office/drawing/2014/main" id="{6323696F-C719-5340-EC8A-57FA774537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936704" y="4593109"/>
            <a:ext cx="3031630" cy="94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2pPr>
          </a:lstStyle>
          <a:p>
            <a:pPr lvl="0"/>
            <a:r>
              <a:rPr lang="en-US" sz="1400">
                <a:latin typeface="Poppins" pitchFamily="2" charset="77"/>
                <a:cs typeface="Poppins" pitchFamily="2" charset="77"/>
              </a:rPr>
              <a:t>Brief description of content  goes here. Font should be Poppins Regular, size 14</a:t>
            </a:r>
            <a:endParaRPr lang="en-US" sz="1400"/>
          </a:p>
        </p:txBody>
      </p:sp>
      <p:pic>
        <p:nvPicPr>
          <p:cNvPr id="42" name="Picture 41" descr="A black and white logo&#10;&#10;Description automatically generated">
            <a:extLst>
              <a:ext uri="{FF2B5EF4-FFF2-40B4-BE49-F238E27FC236}">
                <a16:creationId xmlns:a16="http://schemas.microsoft.com/office/drawing/2014/main" id="{1D0451A0-0F91-9C83-97F3-E2C9908379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4270" y="6401410"/>
            <a:ext cx="1362140" cy="19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5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E88F6EB-554B-FA48-09FF-6E6F4A23E6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09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95C3BC48-B86A-6293-68C0-EDFCFBFC38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25" y="3051065"/>
            <a:ext cx="5712876" cy="7558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bg1"/>
                </a:solidFill>
                <a:latin typeface="Now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01 Insert Name</a:t>
            </a:r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7D5FF38-45F2-23C5-3DCE-DD8C14A4D92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38" y="3652445"/>
            <a:ext cx="6372225" cy="1801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Section description goes here. Should be Poppins Regular, size  18.</a:t>
            </a:r>
            <a:endParaRPr lang="en-US"/>
          </a:p>
        </p:txBody>
      </p:sp>
      <p:pic>
        <p:nvPicPr>
          <p:cNvPr id="25" name="Picture 24" descr="A black and white logo&#10;&#10;Description automatically generated">
            <a:extLst>
              <a:ext uri="{FF2B5EF4-FFF2-40B4-BE49-F238E27FC236}">
                <a16:creationId xmlns:a16="http://schemas.microsoft.com/office/drawing/2014/main" id="{025DC0D1-0A37-0137-0A3D-5B953A0D6E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4270" y="6401410"/>
            <a:ext cx="1362140" cy="19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86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Text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25642" y="6172201"/>
            <a:ext cx="10960769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691" y="457778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SLIDE TITLE. POPPINS BOLD, SIZE 32, ALL CAPS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D764C68-4AB8-9FC1-B654-4927304930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691" y="870541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Subtitle goes here. Poppins Regular, size 22, sentence case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93850"/>
            <a:ext cx="11061700" cy="44354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691" y="6400800"/>
            <a:ext cx="5832904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Poppins Regular, Size 10, Sentence Case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878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25642" y="3429000"/>
            <a:ext cx="10960769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4691" y="457778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SLIDE TITLE. POPPINS BOLD, SIZE 32, ALL CAPS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D764C68-4AB8-9FC1-B654-49273049306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4691" y="870541"/>
            <a:ext cx="10060823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Subtitle goes here. Poppins Regular, size 22, sentence case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691" y="6400800"/>
            <a:ext cx="5832904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Poppins Regular, Size 10, Sentence Case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51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0EA16D-4380-539E-D1D2-916A1FAEFD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691" y="6400800"/>
            <a:ext cx="5832904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Poppins Regular, Size 10, Sentence Case</a:t>
            </a:r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223955" y="6401410"/>
            <a:ext cx="1362456" cy="19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3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IMAGE SLIDE TITLE </a:t>
            </a:r>
            <a:br>
              <a:rPr lang="en-US"/>
            </a:br>
            <a:r>
              <a:rPr lang="en-US"/>
              <a:t>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</a:t>
            </a: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516385-0800-78AC-C0A6-934BD2ED70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46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with Did You Know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IMAGE SLIDE TITLE </a:t>
            </a:r>
            <a:br>
              <a:rPr lang="en-US"/>
            </a:br>
            <a:r>
              <a:rPr lang="en-US"/>
              <a:t>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</a:t>
            </a: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516385-0800-78AC-C0A6-934BD2ED70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94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3D833E-86F2-E7C5-C72D-EF1B21E60B00}"/>
              </a:ext>
            </a:extLst>
          </p:cNvPr>
          <p:cNvCxnSpPr>
            <a:cxnSpLocks/>
          </p:cNvCxnSpPr>
          <p:nvPr userDrawn="1"/>
        </p:nvCxnSpPr>
        <p:spPr>
          <a:xfrm>
            <a:off x="6594300" y="6172201"/>
            <a:ext cx="4992111" cy="0"/>
          </a:xfrm>
          <a:prstGeom prst="line">
            <a:avLst/>
          </a:prstGeom>
          <a:ln w="15875">
            <a:solidFill>
              <a:srgbClr val="337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C8A6596-7812-D6EE-F800-03D0EC4C23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93549" y="457778"/>
            <a:ext cx="4992862" cy="5397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 b="1">
                <a:latin typeface="Poppins" pitchFamily="2" charset="77"/>
                <a:cs typeface="Poppins" pitchFamily="2" charset="77"/>
              </a:defRPr>
            </a:lvl2pPr>
            <a:lvl3pPr>
              <a:defRPr b="1">
                <a:latin typeface="Poppins" pitchFamily="2" charset="77"/>
                <a:cs typeface="Poppins" pitchFamily="2" charset="77"/>
              </a:defRPr>
            </a:lvl3pPr>
            <a:lvl4pPr>
              <a:defRPr b="1">
                <a:latin typeface="Poppins" pitchFamily="2" charset="77"/>
                <a:cs typeface="Poppins" pitchFamily="2" charset="77"/>
              </a:defRPr>
            </a:lvl4pPr>
            <a:lvl5pPr>
              <a:defRPr b="1"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IMAGE SLIDE TITLE </a:t>
            </a:r>
            <a:br>
              <a:rPr lang="en-US"/>
            </a:br>
            <a:r>
              <a:rPr lang="en-US"/>
              <a:t>GOES HERE</a:t>
            </a:r>
          </a:p>
        </p:txBody>
      </p:sp>
      <p:pic>
        <p:nvPicPr>
          <p:cNvPr id="19" name="Picture 18" descr="Blue letters on a black background&#10;&#10;Description automatically generated">
            <a:extLst>
              <a:ext uri="{FF2B5EF4-FFF2-40B4-BE49-F238E27FC236}">
                <a16:creationId xmlns:a16="http://schemas.microsoft.com/office/drawing/2014/main" id="{904CA38E-5F1D-9149-9E4A-774F35189B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23955" y="6401149"/>
            <a:ext cx="1362456" cy="195363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FF54A6-4498-1952-1CA8-EF76C99B0E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4300" y="1965159"/>
            <a:ext cx="4992862" cy="39780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  <a:lvl2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2pPr>
            <a:lvl3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3pPr>
            <a:lvl4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4pPr>
            <a:lvl5pPr>
              <a:defRPr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4EF0275-F9B9-A781-6243-C0867FA4EB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49081" y="6400800"/>
            <a:ext cx="2656611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3371E7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US">
                <a:latin typeface="Poppins" pitchFamily="2" charset="77"/>
                <a:cs typeface="Poppins" pitchFamily="2" charset="77"/>
              </a:rPr>
              <a:t>Slide Title Goes Here. </a:t>
            </a: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7516385-0800-78AC-C0A6-934BD2ED70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46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01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94" r:id="rId5"/>
    <p:sldLayoutId id="2147483693" r:id="rId6"/>
    <p:sldLayoutId id="2147483687" r:id="rId7"/>
    <p:sldLayoutId id="2147483690" r:id="rId8"/>
    <p:sldLayoutId id="2147483691" r:id="rId9"/>
    <p:sldLayoutId id="2147483688" r:id="rId10"/>
    <p:sldLayoutId id="2147483692" r:id="rId11"/>
    <p:sldLayoutId id="214748368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72DB18B-B6F6-57E2-E53F-212AA93783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Council</a:t>
            </a:r>
          </a:p>
          <a:p>
            <a:r>
              <a:rPr lang="en-US">
                <a:latin typeface="Poppins"/>
                <a:cs typeface="Poppins"/>
              </a:rPr>
              <a:t>September 19, 2024</a:t>
            </a:r>
          </a:p>
        </p:txBody>
      </p:sp>
    </p:spTree>
    <p:extLst>
      <p:ext uri="{BB962C8B-B14F-4D97-AF65-F5344CB8AC3E}">
        <p14:creationId xmlns:p14="http://schemas.microsoft.com/office/powerpoint/2010/main" val="1288054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1C4B5C-DF38-89C6-D66B-F67AD7A30A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Benchmark Measures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42B3DD-3A23-BEEE-CDF8-01F93FD064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Benchmark Measures</a:t>
            </a: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6A03737-E1E2-4D5D-ABE7-CB51D0006BA7}"/>
              </a:ext>
            </a:extLst>
          </p:cNvPr>
          <p:cNvGrpSpPr/>
          <p:nvPr/>
        </p:nvGrpSpPr>
        <p:grpSpPr>
          <a:xfrm>
            <a:off x="1362974" y="1522922"/>
            <a:ext cx="9463673" cy="4135726"/>
            <a:chOff x="1219200" y="1695450"/>
            <a:chExt cx="9463673" cy="453702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FC65D3-2169-449E-8343-4AA160AAFCDE}"/>
                </a:ext>
              </a:extLst>
            </p:cNvPr>
            <p:cNvSpPr/>
            <p:nvPr/>
          </p:nvSpPr>
          <p:spPr>
            <a:xfrm>
              <a:off x="1219200" y="1695450"/>
              <a:ext cx="9362231" cy="1363608"/>
            </a:xfrm>
            <a:custGeom>
              <a:avLst/>
              <a:gdLst>
                <a:gd name="connsiteX0" fmla="*/ 0 w 9362231"/>
                <a:gd name="connsiteY0" fmla="*/ 340902 h 1363608"/>
                <a:gd name="connsiteX1" fmla="*/ 8680427 w 9362231"/>
                <a:gd name="connsiteY1" fmla="*/ 340902 h 1363608"/>
                <a:gd name="connsiteX2" fmla="*/ 8680427 w 9362231"/>
                <a:gd name="connsiteY2" fmla="*/ 0 h 1363608"/>
                <a:gd name="connsiteX3" fmla="*/ 9362231 w 9362231"/>
                <a:gd name="connsiteY3" fmla="*/ 681804 h 1363608"/>
                <a:gd name="connsiteX4" fmla="*/ 8680427 w 9362231"/>
                <a:gd name="connsiteY4" fmla="*/ 1363608 h 1363608"/>
                <a:gd name="connsiteX5" fmla="*/ 8680427 w 9362231"/>
                <a:gd name="connsiteY5" fmla="*/ 1022706 h 1363608"/>
                <a:gd name="connsiteX6" fmla="*/ 0 w 9362231"/>
                <a:gd name="connsiteY6" fmla="*/ 1022706 h 1363608"/>
                <a:gd name="connsiteX7" fmla="*/ 0 w 9362231"/>
                <a:gd name="connsiteY7" fmla="*/ 340902 h 136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62231" h="1363608">
                  <a:moveTo>
                    <a:pt x="0" y="340902"/>
                  </a:moveTo>
                  <a:lnTo>
                    <a:pt x="8680427" y="340902"/>
                  </a:lnTo>
                  <a:lnTo>
                    <a:pt x="8680427" y="0"/>
                  </a:lnTo>
                  <a:lnTo>
                    <a:pt x="9362231" y="681804"/>
                  </a:lnTo>
                  <a:lnTo>
                    <a:pt x="8680427" y="1363608"/>
                  </a:lnTo>
                  <a:lnTo>
                    <a:pt x="8680427" y="1022706"/>
                  </a:lnTo>
                  <a:lnTo>
                    <a:pt x="0" y="1022706"/>
                  </a:lnTo>
                  <a:lnTo>
                    <a:pt x="0" y="340902"/>
                  </a:lnTo>
                  <a:close/>
                </a:path>
              </a:pathLst>
            </a:custGeom>
            <a:solidFill>
              <a:srgbClr val="0069A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0" tIns="436152" rIns="594902" bIns="557375" numCol="1" spcCol="127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US" sz="2400" b="1" kern="1200">
                  <a:latin typeface="Poppins"/>
                  <a:ea typeface="Cambria"/>
                  <a:cs typeface="Poppins"/>
                </a:rPr>
                <a:t>Phase 1: Beginning for 2022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2EA44FC-29AF-4B4E-9919-A04DB963AC9E}"/>
                </a:ext>
              </a:extLst>
            </p:cNvPr>
            <p:cNvSpPr/>
            <p:nvPr/>
          </p:nvSpPr>
          <p:spPr>
            <a:xfrm>
              <a:off x="1219200" y="2750368"/>
              <a:ext cx="4325350" cy="3043647"/>
            </a:xfrm>
            <a:custGeom>
              <a:avLst/>
              <a:gdLst>
                <a:gd name="connsiteX0" fmla="*/ 0 w 4325350"/>
                <a:gd name="connsiteY0" fmla="*/ 0 h 3043647"/>
                <a:gd name="connsiteX1" fmla="*/ 4325350 w 4325350"/>
                <a:gd name="connsiteY1" fmla="*/ 0 h 3043647"/>
                <a:gd name="connsiteX2" fmla="*/ 4325350 w 4325350"/>
                <a:gd name="connsiteY2" fmla="*/ 3043647 h 3043647"/>
                <a:gd name="connsiteX3" fmla="*/ 0 w 4325350"/>
                <a:gd name="connsiteY3" fmla="*/ 3043647 h 3043647"/>
                <a:gd name="connsiteX4" fmla="*/ 0 w 4325350"/>
                <a:gd name="connsiteY4" fmla="*/ 0 h 3043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25350" h="3043647">
                  <a:moveTo>
                    <a:pt x="0" y="0"/>
                  </a:moveTo>
                  <a:lnTo>
                    <a:pt x="4325350" y="0"/>
                  </a:lnTo>
                  <a:lnTo>
                    <a:pt x="4325350" y="3043647"/>
                  </a:lnTo>
                  <a:lnTo>
                    <a:pt x="0" y="30436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5250" tIns="95250" rIns="95250" bIns="95250" numCol="1" spcCol="127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lvl="0" indent="-342900" algn="l" defTabSz="11112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000" i="0" kern="1200">
                  <a:latin typeface="Poppins"/>
                  <a:ea typeface="Cambria"/>
                  <a:cs typeface="Poppins"/>
                </a:rPr>
                <a:t>Asthma Medication Ratio</a:t>
              </a:r>
            </a:p>
            <a:p>
              <a:pPr marL="342900" lvl="0" indent="-342900" algn="l" defTabSz="11112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000" i="0" kern="1200">
                  <a:latin typeface="Poppins"/>
                  <a:ea typeface="Cambria"/>
                  <a:cs typeface="Poppins"/>
                </a:rPr>
                <a:t>Controlling High Blood Pressure</a:t>
              </a:r>
            </a:p>
            <a:p>
              <a:pPr marL="342900" lvl="0" indent="-342900" algn="l" defTabSz="11112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000" i="0" kern="1200">
                  <a:latin typeface="Poppins"/>
                  <a:ea typeface="Cambria"/>
                  <a:cs typeface="Poppins"/>
                </a:rPr>
                <a:t>Hemoglobin A1c (HbA1c) Control </a:t>
              </a:r>
              <a:r>
                <a:rPr lang="en-US" sz="2200" i="0" kern="1200">
                  <a:latin typeface="Poppins"/>
                  <a:ea typeface="Cambria"/>
                  <a:cs typeface="Poppins"/>
                </a:rPr>
                <a:t>for Patients with Diabetes: HbA1c Poor Control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4610DA5-0AA6-44F6-85BF-2F816369CE21}"/>
                </a:ext>
              </a:extLst>
            </p:cNvPr>
            <p:cNvSpPr/>
            <p:nvPr/>
          </p:nvSpPr>
          <p:spPr>
            <a:xfrm>
              <a:off x="5443108" y="2149834"/>
              <a:ext cx="5239765" cy="1363608"/>
            </a:xfrm>
            <a:custGeom>
              <a:avLst/>
              <a:gdLst>
                <a:gd name="connsiteX0" fmla="*/ 0 w 5239765"/>
                <a:gd name="connsiteY0" fmla="*/ 340902 h 1363608"/>
                <a:gd name="connsiteX1" fmla="*/ 4557961 w 5239765"/>
                <a:gd name="connsiteY1" fmla="*/ 340902 h 1363608"/>
                <a:gd name="connsiteX2" fmla="*/ 4557961 w 5239765"/>
                <a:gd name="connsiteY2" fmla="*/ 0 h 1363608"/>
                <a:gd name="connsiteX3" fmla="*/ 5239765 w 5239765"/>
                <a:gd name="connsiteY3" fmla="*/ 681804 h 1363608"/>
                <a:gd name="connsiteX4" fmla="*/ 4557961 w 5239765"/>
                <a:gd name="connsiteY4" fmla="*/ 1363608 h 1363608"/>
                <a:gd name="connsiteX5" fmla="*/ 4557961 w 5239765"/>
                <a:gd name="connsiteY5" fmla="*/ 1022706 h 1363608"/>
                <a:gd name="connsiteX6" fmla="*/ 0 w 5239765"/>
                <a:gd name="connsiteY6" fmla="*/ 1022706 h 1363608"/>
                <a:gd name="connsiteX7" fmla="*/ 0 w 5239765"/>
                <a:gd name="connsiteY7" fmla="*/ 340902 h 1363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39765" h="1363608">
                  <a:moveTo>
                    <a:pt x="0" y="340902"/>
                  </a:moveTo>
                  <a:lnTo>
                    <a:pt x="4557961" y="340902"/>
                  </a:lnTo>
                  <a:lnTo>
                    <a:pt x="4557961" y="0"/>
                  </a:lnTo>
                  <a:lnTo>
                    <a:pt x="5239765" y="681804"/>
                  </a:lnTo>
                  <a:lnTo>
                    <a:pt x="4557961" y="1363608"/>
                  </a:lnTo>
                  <a:lnTo>
                    <a:pt x="4557961" y="1022706"/>
                  </a:lnTo>
                  <a:lnTo>
                    <a:pt x="0" y="1022706"/>
                  </a:lnTo>
                  <a:lnTo>
                    <a:pt x="0" y="340902"/>
                  </a:lnTo>
                  <a:close/>
                </a:path>
              </a:pathLst>
            </a:custGeom>
            <a:solidFill>
              <a:srgbClr val="0069A7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5250" tIns="436152" rIns="594902" bIns="557375" numCol="1" spcCol="127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 defTabSz="111125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US" sz="2400" b="1" kern="1200">
                  <a:latin typeface="Poppins"/>
                  <a:ea typeface="Cambria"/>
                  <a:cs typeface="Poppins"/>
                </a:rPr>
                <a:t>Phase 2: Beginning for 2024</a:t>
              </a: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90C844F-1CD8-489F-80D1-A855A972D1AC}"/>
                </a:ext>
              </a:extLst>
            </p:cNvPr>
            <p:cNvSpPr/>
            <p:nvPr/>
          </p:nvSpPr>
          <p:spPr>
            <a:xfrm>
              <a:off x="5437433" y="3188830"/>
              <a:ext cx="4539585" cy="3043646"/>
            </a:xfrm>
            <a:custGeom>
              <a:avLst/>
              <a:gdLst>
                <a:gd name="connsiteX0" fmla="*/ 0 w 4539585"/>
                <a:gd name="connsiteY0" fmla="*/ 0 h 3043647"/>
                <a:gd name="connsiteX1" fmla="*/ 4539585 w 4539585"/>
                <a:gd name="connsiteY1" fmla="*/ 0 h 3043647"/>
                <a:gd name="connsiteX2" fmla="*/ 4539585 w 4539585"/>
                <a:gd name="connsiteY2" fmla="*/ 3043647 h 3043647"/>
                <a:gd name="connsiteX3" fmla="*/ 0 w 4539585"/>
                <a:gd name="connsiteY3" fmla="*/ 3043647 h 3043647"/>
                <a:gd name="connsiteX4" fmla="*/ 0 w 4539585"/>
                <a:gd name="connsiteY4" fmla="*/ 0 h 3043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39585" h="3043647">
                  <a:moveTo>
                    <a:pt x="0" y="0"/>
                  </a:moveTo>
                  <a:lnTo>
                    <a:pt x="4539585" y="0"/>
                  </a:lnTo>
                  <a:lnTo>
                    <a:pt x="4539585" y="3043647"/>
                  </a:lnTo>
                  <a:lnTo>
                    <a:pt x="0" y="30436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lvl="1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000" i="0" kern="1200">
                  <a:solidFill>
                    <a:schemeClr val="tx1"/>
                  </a:solidFill>
                  <a:latin typeface="Poppins"/>
                  <a:ea typeface="Cambria"/>
                  <a:cs typeface="Poppins"/>
                </a:rPr>
                <a:t>Child and Adolescent Well-Care Visits </a:t>
              </a:r>
            </a:p>
            <a:p>
              <a:pPr marL="342900" lvl="1" indent="-342900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000" i="0" kern="1200">
                  <a:solidFill>
                    <a:schemeClr val="tx1"/>
                  </a:solidFill>
                  <a:latin typeface="Poppins"/>
                  <a:ea typeface="Cambria"/>
                  <a:cs typeface="Poppins"/>
                </a:rPr>
                <a:t>Follow-up After Hospitalization for Mental Illness (7-day)</a:t>
              </a:r>
            </a:p>
            <a:p>
              <a:pPr marL="342900" lvl="1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000" i="0" kern="1200">
                  <a:solidFill>
                    <a:schemeClr val="tx1"/>
                  </a:solidFill>
                  <a:latin typeface="Poppins"/>
                  <a:ea typeface="Cambria"/>
                  <a:cs typeface="Poppins"/>
                </a:rPr>
                <a:t>Follow-up After ED Visit for Mental Illness (7-day)</a:t>
              </a:r>
            </a:p>
            <a:p>
              <a:pPr marL="342900" lvl="1" indent="-342900" algn="l" defTabSz="844550">
                <a:lnSpc>
                  <a:spcPct val="90000"/>
                </a:lnSpc>
                <a:spcBef>
                  <a:spcPct val="0"/>
                </a:spcBef>
                <a:spcAft>
                  <a:spcPts val="1200"/>
                </a:spcAft>
                <a:buFont typeface="Arial" panose="020B0604020202020204" pitchFamily="34" charset="0"/>
                <a:buChar char="•"/>
              </a:pPr>
              <a:r>
                <a:rPr lang="en-US" sz="2000" i="0" kern="1200">
                  <a:solidFill>
                    <a:schemeClr val="tx1"/>
                  </a:solidFill>
                  <a:latin typeface="Poppins"/>
                  <a:ea typeface="Cambria"/>
                  <a:cs typeface="Poppins"/>
                </a:rPr>
                <a:t>Obesity Equity Measure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351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5CBE7C-03A9-B3F4-35BA-FE63911468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Process for Reviewing Changes to Quality Benchmark Measure Specifications (1 of 2)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BC13C-CEB8-B687-3E34-0D13932D66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93850"/>
            <a:ext cx="10867961" cy="4435475"/>
          </a:xfrm>
        </p:spPr>
        <p:txBody>
          <a:bodyPr lIns="91440" tIns="45720" rIns="91440" bIns="45720" anchor="t"/>
          <a:lstStyle/>
          <a:p>
            <a:r>
              <a:rPr lang="en-US" b="1">
                <a:latin typeface="Poppins"/>
                <a:cs typeface="Poppins"/>
              </a:rPr>
              <a:t>Step 1</a:t>
            </a:r>
            <a:r>
              <a:rPr lang="en-US">
                <a:latin typeface="Poppins"/>
                <a:cs typeface="Poppins"/>
              </a:rPr>
              <a:t>: OHS reviews measure specification changes for major specification changes.</a:t>
            </a:r>
            <a:endParaRPr lang="en-US"/>
          </a:p>
          <a:p>
            <a:pPr marL="0" indent="0">
              <a:buNone/>
            </a:pPr>
            <a:endParaRPr lang="en-US" sz="1400">
              <a:latin typeface="Poppins"/>
              <a:cs typeface="Poppins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u="sng">
                <a:latin typeface="Poppins"/>
                <a:cs typeface="Poppins"/>
              </a:rPr>
              <a:t>For NCQA measures:</a:t>
            </a:r>
            <a:r>
              <a:rPr lang="en-US">
                <a:latin typeface="Poppins"/>
                <a:cs typeface="Poppins"/>
              </a:rPr>
              <a:t> OHS will review the measure specification changes that are released by NCQA by August 1</a:t>
            </a:r>
            <a:r>
              <a:rPr lang="en-US" baseline="30000">
                <a:latin typeface="Poppins"/>
                <a:cs typeface="Poppins"/>
              </a:rPr>
              <a:t>st</a:t>
            </a:r>
            <a:r>
              <a:rPr lang="en-US">
                <a:latin typeface="Poppins"/>
                <a:cs typeface="Poppins"/>
              </a:rPr>
              <a:t> preceding the measurement year (MY) (e.g., specifications released in by August 1, 2024 for MY 2025).</a:t>
            </a:r>
          </a:p>
          <a:p>
            <a:pPr marL="457200" lvl="1" indent="0">
              <a:buNone/>
            </a:pPr>
            <a:endParaRPr lang="en-US" sz="1200">
              <a:latin typeface="Poppins"/>
              <a:cs typeface="Poppins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u="sng">
                <a:latin typeface="Poppins"/>
                <a:cs typeface="Poppins"/>
              </a:rPr>
              <a:t>For the Obesity Equity Measure:</a:t>
            </a:r>
            <a:r>
              <a:rPr lang="en-US">
                <a:latin typeface="Poppins"/>
                <a:cs typeface="Poppins"/>
              </a:rPr>
              <a:t> OHS will review the Behavioral Risk Factor Surveillance System (BRFSS) survey questions, method of distribution, the population receiving the survey, and any other change that might affect comparability.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67E6E-B623-4AA4-A233-2EFBB437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Process for Reviewing Changes to Quality Benchmark Measure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4099175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5CBE7C-03A9-B3F4-35BA-FE63911468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Process for Reviewing Changes to Quality Benchmark Measure Specifications (2 of 2)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BC13C-CEB8-B687-3E34-0D13932D66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91440" tIns="45720" rIns="91440" bIns="45720" anchor="t"/>
          <a:lstStyle/>
          <a:p>
            <a:r>
              <a:rPr lang="en-US" b="1">
                <a:latin typeface="Poppins"/>
                <a:cs typeface="Poppins"/>
              </a:rPr>
              <a:t>Step 2</a:t>
            </a:r>
            <a:r>
              <a:rPr lang="en-US">
                <a:latin typeface="Poppins"/>
                <a:cs typeface="Poppins"/>
              </a:rPr>
              <a:t>: If OHS considers the measure specification changes to be substantive, OHS solicits Quality Council input on how to respond. Options include:</a:t>
            </a:r>
          </a:p>
          <a:p>
            <a:pPr marL="0" indent="0">
              <a:buNone/>
            </a:pPr>
            <a:endParaRPr lang="en-US" sz="400" b="1">
              <a:latin typeface="Poppins"/>
              <a:cs typeface="Poppins"/>
            </a:endParaRPr>
          </a:p>
          <a:p>
            <a:pPr marL="914400" lvl="1" indent="-457200">
              <a:buAutoNum type="arabicPeriod"/>
            </a:pPr>
            <a:r>
              <a:rPr lang="en-US" b="1">
                <a:latin typeface="Poppins"/>
                <a:cs typeface="Poppins"/>
              </a:rPr>
              <a:t>Removing</a:t>
            </a:r>
            <a:r>
              <a:rPr lang="en-US">
                <a:latin typeface="Poppins"/>
                <a:cs typeface="Poppins"/>
              </a:rPr>
              <a:t> the Quality Benchmark measure for the upcoming measurement year and considering inclusion of an alternate measure.</a:t>
            </a:r>
          </a:p>
          <a:p>
            <a:pPr marL="914400" lvl="1" indent="-457200">
              <a:buAutoNum type="arabicPeriod"/>
            </a:pPr>
            <a:endParaRPr lang="en-US" sz="600">
              <a:latin typeface="Poppins"/>
              <a:cs typeface="Poppins"/>
            </a:endParaRPr>
          </a:p>
          <a:p>
            <a:pPr marL="914400" lvl="1" indent="-457200">
              <a:buAutoNum type="arabicPeriod"/>
            </a:pPr>
            <a:r>
              <a:rPr lang="en-US" b="1">
                <a:latin typeface="Poppins"/>
                <a:cs typeface="Poppins"/>
              </a:rPr>
              <a:t>Resetting</a:t>
            </a:r>
            <a:r>
              <a:rPr lang="en-US">
                <a:latin typeface="Poppins"/>
                <a:cs typeface="Poppins"/>
              </a:rPr>
              <a:t> the Quality Benchmark value for the upcoming measurement year using the same methodology used to develop the initial values. </a:t>
            </a:r>
            <a:endParaRPr lang="en-US"/>
          </a:p>
          <a:p>
            <a:pPr marL="914400" lvl="1" indent="-457200">
              <a:buAutoNum type="arabicPeriod"/>
            </a:pPr>
            <a:endParaRPr lang="en-US" sz="600">
              <a:latin typeface="Poppins"/>
              <a:cs typeface="Poppins"/>
            </a:endParaRPr>
          </a:p>
          <a:p>
            <a:pPr marL="914400" lvl="1" indent="-457200">
              <a:buAutoNum type="arabicPeriod"/>
            </a:pPr>
            <a:r>
              <a:rPr lang="en-US" b="1">
                <a:latin typeface="Poppins"/>
                <a:cs typeface="Poppins"/>
              </a:rPr>
              <a:t>Maintaining</a:t>
            </a:r>
            <a:r>
              <a:rPr lang="en-US">
                <a:latin typeface="Poppins"/>
                <a:cs typeface="Poppins"/>
              </a:rPr>
              <a:t> the Quality Benchmark measure without reporting performance against a benchmark.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67E6E-B623-4AA4-A233-2EFBB437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Process for Reviewing Changes to Quality Benchmark Measure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618659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5CBE7C-03A9-B3F4-35BA-FE63911468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Timeline for Reviewing Changes to Quality Benchmark Measure Specifications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67E6E-B623-4AA4-A233-2EFBB437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Timeline for Reviewing Changes to Quality Benchmark Measure Specifications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9780CF-C6DB-BD3C-04B1-410929390E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974850"/>
            <a:ext cx="11061700" cy="4435475"/>
          </a:xfrm>
        </p:spPr>
        <p:txBody>
          <a:bodyPr lIns="91440" tIns="45720" rIns="91440" bIns="45720" anchor="t"/>
          <a:lstStyle/>
          <a:p>
            <a:r>
              <a:rPr lang="en-US" b="1">
                <a:latin typeface="Poppins"/>
                <a:cs typeface="Poppins"/>
              </a:rPr>
              <a:t>August</a:t>
            </a:r>
            <a:r>
              <a:rPr lang="en-US">
                <a:latin typeface="Poppins"/>
                <a:cs typeface="Poppins"/>
              </a:rPr>
              <a:t>: OHS reviews measure specifications to identify if there have been substantive changes.</a:t>
            </a:r>
          </a:p>
          <a:p>
            <a:endParaRPr lang="en-US" sz="1200"/>
          </a:p>
          <a:p>
            <a:r>
              <a:rPr lang="en-US" b="1">
                <a:latin typeface="Poppins"/>
                <a:cs typeface="Poppins"/>
              </a:rPr>
              <a:t>September </a:t>
            </a:r>
            <a:r>
              <a:rPr lang="en-US">
                <a:latin typeface="Poppins"/>
                <a:cs typeface="Poppins"/>
              </a:rPr>
              <a:t>(</a:t>
            </a:r>
            <a:r>
              <a:rPr lang="en-US" u="sng">
                <a:latin typeface="Poppins"/>
                <a:cs typeface="Poppins"/>
              </a:rPr>
              <a:t>today!</a:t>
            </a:r>
            <a:r>
              <a:rPr lang="en-US">
                <a:latin typeface="Poppins"/>
                <a:cs typeface="Poppins"/>
              </a:rPr>
              <a:t>): OHS solicits feedback from the Quality Council on potential actions. </a:t>
            </a:r>
          </a:p>
          <a:p>
            <a:endParaRPr lang="en-US" sz="1200"/>
          </a:p>
          <a:p>
            <a:r>
              <a:rPr lang="en-US" b="1">
                <a:latin typeface="Poppins"/>
                <a:cs typeface="Poppins"/>
              </a:rPr>
              <a:t>October</a:t>
            </a:r>
            <a:r>
              <a:rPr lang="en-US">
                <a:latin typeface="Poppins"/>
                <a:cs typeface="Poppins"/>
              </a:rPr>
              <a:t>: OHS makes a final decision on how to address substantive changes.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295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5CBE7C-03A9-B3F4-35BA-FE63911468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2025 Measure Specification Changes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67E6E-B623-4AA4-A233-2EFBB437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2025 Measure Specification Changes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A9780CF-C6DB-BD3C-04B1-410929390E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593850"/>
            <a:ext cx="11061700" cy="4435475"/>
          </a:xfrm>
        </p:spPr>
        <p:txBody>
          <a:bodyPr lIns="91440" tIns="45720" rIns="91440" bIns="45720" anchor="t"/>
          <a:lstStyle/>
          <a:p>
            <a:r>
              <a:rPr lang="en-US" b="1">
                <a:latin typeface="Poppins"/>
                <a:cs typeface="Poppins"/>
              </a:rPr>
              <a:t>NCQA Measures</a:t>
            </a:r>
            <a:r>
              <a:rPr lang="en-US">
                <a:latin typeface="Poppins"/>
                <a:cs typeface="Poppins"/>
              </a:rPr>
              <a:t>: NCQA released its final 2025 HEDIS measure specifications in July. NCQA made significant changes to two Quality Benchmark measures: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i="1">
                <a:latin typeface="Poppins"/>
                <a:cs typeface="Poppins"/>
              </a:rPr>
              <a:t>Follow-Up After Emergency Department Visit for Mental Illness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i="1">
                <a:latin typeface="Poppins"/>
                <a:cs typeface="Poppins"/>
              </a:rPr>
              <a:t>Follow-Up After Hospitalization for Mental Illness</a:t>
            </a:r>
          </a:p>
          <a:p>
            <a:endParaRPr lang="en-US" sz="1200" b="1">
              <a:latin typeface="Poppins"/>
              <a:cs typeface="Poppins"/>
            </a:endParaRPr>
          </a:p>
          <a:p>
            <a:r>
              <a:rPr lang="en-US" b="1">
                <a:latin typeface="Poppins"/>
                <a:cs typeface="Poppins"/>
              </a:rPr>
              <a:t>Obesity Equity Measure</a:t>
            </a:r>
            <a:r>
              <a:rPr lang="en-US">
                <a:latin typeface="Poppins"/>
                <a:cs typeface="Poppins"/>
              </a:rPr>
              <a:t>: There were no changes to the relevant height and weight questions in the 2024 CT Behavioral Risk Factor Surveillance System (BRFSS) survey.</a:t>
            </a:r>
            <a:endParaRPr lang="en-US" i="1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21332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57F398-716E-3D07-7D24-EDDD32929C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691" y="457778"/>
            <a:ext cx="10691949" cy="539743"/>
          </a:xfrm>
        </p:spPr>
        <p:txBody>
          <a:bodyPr/>
          <a:lstStyle/>
          <a:p>
            <a:r>
              <a:rPr lang="en-US" i="1"/>
              <a:t>Follow-Up After Emergency Department Visit for Mental Illness</a:t>
            </a:r>
            <a:r>
              <a:rPr lang="en-US"/>
              <a:t>: 2025 Specification Changes (1 of 2)</a:t>
            </a:r>
            <a:endParaRPr lang="en-US" i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A7A7E-1FBE-B349-41F6-B9773415FD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4690" y="1964747"/>
            <a:ext cx="11061700" cy="4435475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/>
              <a:t>Updated denominator criteria to include phobia diagnoses, anxiety diagnoses, intentional self-harm X-chapter codes and the R45.851 suicidal ideation code.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Expanded the numerator criteria with additional follow-up options, including </a:t>
            </a:r>
            <a:r>
              <a:rPr lang="en-US" b="1"/>
              <a:t>expansion of provider-type options </a:t>
            </a:r>
            <a:r>
              <a:rPr lang="en-US"/>
              <a:t>and inclusion of psychiatric residential treatment and peer support services for mental health.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C83F0-06AF-2CE4-046D-04F8E58EB5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690" y="6400800"/>
            <a:ext cx="6144333" cy="914400"/>
          </a:xfrm>
        </p:spPr>
        <p:txBody>
          <a:bodyPr/>
          <a:lstStyle/>
          <a:p>
            <a:r>
              <a:rPr lang="en-US" i="1"/>
              <a:t>Follow-Up After Emergency Department Visit for Mental Illness</a:t>
            </a:r>
            <a:r>
              <a:rPr lang="en-US"/>
              <a:t>: 2025 Specification Changes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1339187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57F398-716E-3D07-7D24-EDDD32929C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691" y="457778"/>
            <a:ext cx="11061700" cy="539743"/>
          </a:xfrm>
        </p:spPr>
        <p:txBody>
          <a:bodyPr/>
          <a:lstStyle/>
          <a:p>
            <a:r>
              <a:rPr lang="en-US" i="1"/>
              <a:t>Follow-Up After Emergency Department Visit for Mental Illness</a:t>
            </a:r>
            <a:r>
              <a:rPr lang="en-US"/>
              <a:t>: 2025 Specification Changes (2 of 2)</a:t>
            </a:r>
            <a:endParaRPr lang="en-US" i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A7A7E-1FBE-B349-41F6-B9773415FD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5150" y="1964747"/>
            <a:ext cx="11061700" cy="4435475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 startAt="3"/>
            </a:pPr>
            <a:r>
              <a:rPr lang="en-US"/>
              <a:t>Modified the denominator criteria to allow intentional self-harm diagnoses to take any position on the claim.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/>
              <a:t>Modified the numerator criteria to </a:t>
            </a:r>
            <a:r>
              <a:rPr lang="en-US" b="1"/>
              <a:t>allow a mental health diagnosis to take any position on the claim </a:t>
            </a:r>
            <a:r>
              <a:rPr lang="en-US"/>
              <a:t>and removed visits requiring both a mental health diagnosis and self-harm diagnosis from the numerator.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C83F0-06AF-2CE4-046D-04F8E58EB5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690" y="6400800"/>
            <a:ext cx="6144333" cy="914400"/>
          </a:xfrm>
        </p:spPr>
        <p:txBody>
          <a:bodyPr/>
          <a:lstStyle/>
          <a:p>
            <a:r>
              <a:rPr lang="en-US" i="1"/>
              <a:t>Follow-Up After Emergency Department Visit for Mental Illness</a:t>
            </a:r>
            <a:r>
              <a:rPr lang="en-US"/>
              <a:t>: 2025 Specification Changes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39788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57F398-716E-3D07-7D24-EDDD32929C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691" y="457778"/>
            <a:ext cx="10691949" cy="539743"/>
          </a:xfrm>
        </p:spPr>
        <p:txBody>
          <a:bodyPr/>
          <a:lstStyle/>
          <a:p>
            <a:r>
              <a:rPr lang="en-US" i="1"/>
              <a:t>Follow-Up After Hospitalization for Mental Illness</a:t>
            </a:r>
            <a:r>
              <a:rPr lang="en-US"/>
              <a:t>: 2025 Specification Changes</a:t>
            </a:r>
            <a:endParaRPr lang="en-US" i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A7A7E-1FBE-B349-41F6-B9773415FD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4690" y="1964747"/>
            <a:ext cx="11061700" cy="4435475"/>
          </a:xfrm>
        </p:spPr>
        <p:txBody>
          <a:bodyPr/>
          <a:lstStyle/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en-US"/>
              <a:t>Updated denominator criteria to include phobia diagnoses, anxiety diagnoses, intentional self-harm X-chapter codes and the R45.851 suicidal ideation code.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Expanded the numerator criteria with additional follow-up options, including </a:t>
            </a:r>
            <a:r>
              <a:rPr lang="en-US" b="1"/>
              <a:t>expansion of provider-type options </a:t>
            </a:r>
            <a:r>
              <a:rPr lang="en-US"/>
              <a:t>and inclusion of psychiatric residential treatment and peer support services for mental health.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C83F0-06AF-2CE4-046D-04F8E58EB5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690" y="6400800"/>
            <a:ext cx="6144333" cy="914400"/>
          </a:xfrm>
        </p:spPr>
        <p:txBody>
          <a:bodyPr/>
          <a:lstStyle/>
          <a:p>
            <a:r>
              <a:rPr lang="en-US" i="1"/>
              <a:t>Follow-Up After Hospitalization for Mental Illness</a:t>
            </a:r>
            <a:r>
              <a:rPr lang="en-US"/>
              <a:t>: 2025 Specification Changes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2109791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57F398-716E-3D07-7D24-EDDD32929C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691" y="457778"/>
            <a:ext cx="10691949" cy="539743"/>
          </a:xfrm>
        </p:spPr>
        <p:txBody>
          <a:bodyPr/>
          <a:lstStyle/>
          <a:p>
            <a:r>
              <a:rPr lang="en-US"/>
              <a:t>NCQA’s Mental Health Follow-Up Measures: Impact of Specification Changes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A7A7E-1FBE-B349-41F6-B9773415FD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4690" y="1964747"/>
            <a:ext cx="11061700" cy="44354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NCQA expects the specification changes for both mental health follow-up measures to </a:t>
            </a:r>
            <a:r>
              <a:rPr lang="en-US" b="1" i="1"/>
              <a:t>positively</a:t>
            </a:r>
            <a:r>
              <a:rPr lang="en-US"/>
              <a:t> impact performance.</a:t>
            </a:r>
          </a:p>
          <a:p>
            <a:pPr lvl="1"/>
            <a:r>
              <a:rPr lang="en-US"/>
              <a:t>This means that it should be easier for payers and Advanced Networks to achieve the 2025 benchmarks for these measures.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C83F0-06AF-2CE4-046D-04F8E58EB5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690" y="6400800"/>
            <a:ext cx="6388174" cy="914400"/>
          </a:xfrm>
        </p:spPr>
        <p:txBody>
          <a:bodyPr/>
          <a:lstStyle/>
          <a:p>
            <a:r>
              <a:rPr lang="en-US"/>
              <a:t>NCQA’s Mental Health Follow-Up Measures: Impact of Specification Changes</a:t>
            </a:r>
          </a:p>
        </p:txBody>
      </p:sp>
    </p:spTree>
    <p:extLst>
      <p:ext uri="{BB962C8B-B14F-4D97-AF65-F5344CB8AC3E}">
        <p14:creationId xmlns:p14="http://schemas.microsoft.com/office/powerpoint/2010/main" val="1839601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57F398-716E-3D07-7D24-EDDD32929C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691" y="457778"/>
            <a:ext cx="10691949" cy="539743"/>
          </a:xfrm>
        </p:spPr>
        <p:txBody>
          <a:bodyPr/>
          <a:lstStyle/>
          <a:p>
            <a:r>
              <a:rPr lang="en-US"/>
              <a:t>NCQA’s Mental Health Follow-Up Measures:      2025 Quality Benchmark Options</a:t>
            </a:r>
            <a:endParaRPr lang="en-US" i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3A7A7E-1FBE-B349-41F6-B9773415FD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4690" y="1964747"/>
            <a:ext cx="11061700" cy="44354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/>
              <a:t>For the 2025 Quality Benchmarks, should OHS </a:t>
            </a:r>
            <a:r>
              <a:rPr lang="en-US" b="1"/>
              <a:t>remove</a:t>
            </a:r>
            <a:r>
              <a:rPr lang="en-US"/>
              <a:t> the two mental health follow-up measures, </a:t>
            </a:r>
            <a:r>
              <a:rPr lang="en-US" b="1"/>
              <a:t>reset</a:t>
            </a:r>
            <a:r>
              <a:rPr lang="en-US"/>
              <a:t> the benchmark values, or </a:t>
            </a:r>
            <a:r>
              <a:rPr lang="en-US" b="1"/>
              <a:t>maintain</a:t>
            </a:r>
            <a:r>
              <a:rPr lang="en-US"/>
              <a:t> the measures and values?</a:t>
            </a:r>
          </a:p>
          <a:p>
            <a:pPr lvl="1"/>
            <a:r>
              <a:rPr lang="en-US"/>
              <a:t>OHS recommends taking the same approach as it did last year after NCQA made major changes to the specifications for </a:t>
            </a:r>
            <a:r>
              <a:rPr lang="en-US" i="1"/>
              <a:t>Glycemic Status Assessment </a:t>
            </a:r>
            <a:r>
              <a:rPr lang="en-US"/>
              <a:t>for</a:t>
            </a:r>
            <a:r>
              <a:rPr lang="en-US" i="1"/>
              <a:t> Patients with Diabetes (&gt;9.0%)</a:t>
            </a:r>
            <a:r>
              <a:rPr lang="en-US"/>
              <a:t>: </a:t>
            </a:r>
            <a:r>
              <a:rPr lang="en-US" b="1"/>
              <a:t>maintain the measures as Quality Benchmarks without reporting performance against benchmark values</a:t>
            </a:r>
            <a:r>
              <a:rPr lang="en-US"/>
              <a:t>. </a:t>
            </a:r>
            <a:endParaRPr lang="en-US" i="1"/>
          </a:p>
          <a:p>
            <a:pPr lvl="1"/>
            <a:endParaRPr lang="en-US" i="1"/>
          </a:p>
          <a:p>
            <a:pPr lvl="1"/>
            <a:endParaRPr lang="en-US" sz="1200" i="1"/>
          </a:p>
          <a:p>
            <a:pPr marL="457200" lvl="1" indent="0">
              <a:buNone/>
            </a:pPr>
            <a:r>
              <a:rPr lang="en-US" b="1" i="1"/>
              <a:t>Do members agree with OHS’ recommended approach?</a:t>
            </a:r>
            <a:endParaRPr lang="en-US" b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0C83F0-06AF-2CE4-046D-04F8E58EB5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690" y="6400800"/>
            <a:ext cx="6900238" cy="914400"/>
          </a:xfrm>
        </p:spPr>
        <p:txBody>
          <a:bodyPr/>
          <a:lstStyle/>
          <a:p>
            <a:r>
              <a:rPr lang="en-US"/>
              <a:t>NCQA’s Mental Health Follow-Up Measures: 2025 Quality Benchmark Options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755906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93AE6B-46C9-FB14-C1CA-B05A9A1DF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5" y="3051065"/>
            <a:ext cx="7752321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Call to Order and Roll Call</a:t>
            </a:r>
          </a:p>
        </p:txBody>
      </p:sp>
    </p:spTree>
    <p:extLst>
      <p:ext uri="{BB962C8B-B14F-4D97-AF65-F5344CB8AC3E}">
        <p14:creationId xmlns:p14="http://schemas.microsoft.com/office/powerpoint/2010/main" val="3436019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D4889-7C57-4891-5757-1D4171E4B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A5A9EF-EA8C-E99A-4155-085AB7BC46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5" y="3051065"/>
            <a:ext cx="7866276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2024-2025 Quality Council Meeting Plan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17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44BFE3-9FD1-75E8-F0C1-8735B2AEE6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2024-2025 Quality Council Meeting Plan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F88932-9BC1-74C9-77EE-D98FBC0588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2024-2025 Quality Council Meeting Plan</a:t>
            </a: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2C453B-0309-C0A4-8786-270C94A3A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977262"/>
              </p:ext>
            </p:extLst>
          </p:nvPr>
        </p:nvGraphicFramePr>
        <p:xfrm>
          <a:off x="671125" y="1413820"/>
          <a:ext cx="10849772" cy="429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5888">
                  <a:extLst>
                    <a:ext uri="{9D8B030D-6E8A-4147-A177-3AD203B41FA5}">
                      <a16:colId xmlns:a16="http://schemas.microsoft.com/office/drawing/2014/main" val="2773254217"/>
                    </a:ext>
                  </a:extLst>
                </a:gridCol>
                <a:gridCol w="8323884">
                  <a:extLst>
                    <a:ext uri="{9D8B030D-6E8A-4147-A177-3AD203B41FA5}">
                      <a16:colId xmlns:a16="http://schemas.microsoft.com/office/drawing/2014/main" val="1742970634"/>
                    </a:ext>
                  </a:extLst>
                </a:gridCol>
              </a:tblGrid>
              <a:tr h="50308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Poppins"/>
                        </a:rPr>
                        <a:t>Meeting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Poppins"/>
                        </a:rPr>
                        <a:t>Primary Agenda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7522790"/>
                  </a:ext>
                </a:extLst>
              </a:tr>
              <a:tr h="503080">
                <a:tc>
                  <a:txBody>
                    <a:bodyPr/>
                    <a:lstStyle/>
                    <a:p>
                      <a:r>
                        <a:rPr lang="en-US" b="1">
                          <a:latin typeface="Poppins"/>
                        </a:rPr>
                        <a:t>October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/>
                        </a:rPr>
                        <a:t>Begin abbreviated Aligned Measure Set annual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458946"/>
                  </a:ext>
                </a:extLst>
              </a:tr>
              <a:tr h="503080">
                <a:tc>
                  <a:txBody>
                    <a:bodyPr/>
                    <a:lstStyle/>
                    <a:p>
                      <a:r>
                        <a:rPr lang="en-US" b="1">
                          <a:latin typeface="Poppins"/>
                        </a:rPr>
                        <a:t>November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/>
                        </a:rPr>
                        <a:t>Continue annual review, including discussion of Health Equity Subgroup recommendations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6830971"/>
                  </a:ext>
                </a:extLst>
              </a:tr>
              <a:tr h="503080">
                <a:tc>
                  <a:txBody>
                    <a:bodyPr/>
                    <a:lstStyle/>
                    <a:p>
                      <a:r>
                        <a:rPr lang="en-US" b="1">
                          <a:latin typeface="Poppins"/>
                        </a:rPr>
                        <a:t>December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/>
                        </a:rPr>
                        <a:t>Finish annual review, check in on 2024 goals and develop 2025 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356397"/>
                  </a:ext>
                </a:extLst>
              </a:tr>
              <a:tr h="503080">
                <a:tc>
                  <a:txBody>
                    <a:bodyPr/>
                    <a:lstStyle/>
                    <a:p>
                      <a:r>
                        <a:rPr lang="en-US" b="1">
                          <a:latin typeface="Poppins"/>
                        </a:rPr>
                        <a:t>January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/>
                        </a:rPr>
                        <a:t>Begin discussion of 2026-2030 Quality Benchmarks and finalize 2025 goals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403970"/>
                  </a:ext>
                </a:extLst>
              </a:tr>
              <a:tr h="503080">
                <a:tc>
                  <a:txBody>
                    <a:bodyPr/>
                    <a:lstStyle/>
                    <a:p>
                      <a:r>
                        <a:rPr lang="en-US" b="1">
                          <a:latin typeface="Poppins"/>
                        </a:rPr>
                        <a:t>February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/>
                        </a:rPr>
                        <a:t>Continue discussion of 2026-2030 Quality Benchmarks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094670"/>
                  </a:ext>
                </a:extLst>
              </a:tr>
              <a:tr h="503080">
                <a:tc>
                  <a:txBody>
                    <a:bodyPr/>
                    <a:lstStyle/>
                    <a:p>
                      <a:r>
                        <a:rPr lang="en-US" b="1">
                          <a:latin typeface="Poppins"/>
                        </a:rPr>
                        <a:t>March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/>
                        </a:rPr>
                        <a:t>Continue/Finish discussion of 2026-2030 Quality Benchmarks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173714"/>
                  </a:ext>
                </a:extLst>
              </a:tr>
              <a:tr h="503080">
                <a:tc>
                  <a:txBody>
                    <a:bodyPr/>
                    <a:lstStyle/>
                    <a:p>
                      <a:r>
                        <a:rPr lang="en-US" b="1">
                          <a:latin typeface="Poppins"/>
                        </a:rPr>
                        <a:t>April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Poppins"/>
                        </a:rPr>
                        <a:t>Finish discussion of 2026-2030 Quality Benchmarks, if necessary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4413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428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D4889-7C57-4891-5757-1D4171E4B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CA5A9EF-EA8C-E99A-4155-085AB7BC46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5" y="3051065"/>
            <a:ext cx="7047832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Public Comment</a:t>
            </a:r>
          </a:p>
        </p:txBody>
      </p:sp>
    </p:spTree>
    <p:extLst>
      <p:ext uri="{BB962C8B-B14F-4D97-AF65-F5344CB8AC3E}">
        <p14:creationId xmlns:p14="http://schemas.microsoft.com/office/powerpoint/2010/main" val="780878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28EB9-3E1A-29AE-D173-AC6B89846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2B088-44C7-08F1-CBAF-F14A71D948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5" y="3051065"/>
            <a:ext cx="7436020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Wrap-Up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3315012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64AF6-5C71-0254-D05C-771036519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2664A0-5753-25B2-E023-293478EFC8F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Meeting Wrap-Up and Next Steps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E2DF75-679C-CD6D-2E8A-535A18CF3D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16509" y="3432163"/>
            <a:ext cx="9089579" cy="1188720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Begin abbreviated annual review for the 2026 Aligned Measure Set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D15853-BDDC-3424-175B-7446C4E1FE03}"/>
              </a:ext>
            </a:extLst>
          </p:cNvPr>
          <p:cNvGrpSpPr/>
          <p:nvPr/>
        </p:nvGrpSpPr>
        <p:grpSpPr>
          <a:xfrm>
            <a:off x="849715" y="3161763"/>
            <a:ext cx="1188720" cy="1188720"/>
            <a:chOff x="964734" y="2194560"/>
            <a:chExt cx="1188720" cy="11887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22FEF0E-0C73-D73A-CB66-705D0EDE3B0F}"/>
                </a:ext>
              </a:extLst>
            </p:cNvPr>
            <p:cNvSpPr/>
            <p:nvPr/>
          </p:nvSpPr>
          <p:spPr bwMode="auto">
            <a:xfrm>
              <a:off x="964734" y="2194560"/>
              <a:ext cx="1188720" cy="1188720"/>
            </a:xfrm>
            <a:prstGeom prst="ellipse">
              <a:avLst/>
            </a:prstGeom>
            <a:solidFill>
              <a:srgbClr val="25325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Poppins" panose="00000500000000000000" pitchFamily="2" charset="0"/>
                <a:ea typeface="Cambria" panose="02040503050406030204" pitchFamily="18" charset="0"/>
                <a:cs typeface="Poppins" panose="00000500000000000000" pitchFamily="2" charset="0"/>
              </a:endParaRPr>
            </a:p>
          </p:txBody>
        </p:sp>
        <p:pic>
          <p:nvPicPr>
            <p:cNvPr id="10" name="Graphic 9" descr="Flip calendar">
              <a:extLst>
                <a:ext uri="{FF2B5EF4-FFF2-40B4-BE49-F238E27FC236}">
                  <a16:creationId xmlns:a16="http://schemas.microsoft.com/office/drawing/2014/main" id="{B45EE9F5-416A-1054-188E-1A71F5582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0454" y="2194560"/>
              <a:ext cx="1097280" cy="10972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BA1299-49C8-FAED-031A-E5FC4D286CA5}"/>
                </a:ext>
              </a:extLst>
            </p:cNvPr>
            <p:cNvSpPr txBox="1"/>
            <p:nvPr/>
          </p:nvSpPr>
          <p:spPr>
            <a:xfrm>
              <a:off x="1115359" y="2707049"/>
              <a:ext cx="914400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b="1">
                  <a:solidFill>
                    <a:schemeClr val="bg1"/>
                  </a:solidFill>
                  <a:latin typeface="Poppins"/>
                  <a:ea typeface="Cambria"/>
                  <a:cs typeface="Poppins"/>
                </a:rPr>
                <a:t>10/17</a:t>
              </a:r>
              <a:endParaRPr lang="en-US" b="1">
                <a:solidFill>
                  <a:schemeClr val="bg1"/>
                </a:solidFill>
                <a:latin typeface="Poppins" panose="00000500000000000000" pitchFamily="2" charset="0"/>
                <a:ea typeface="Cambria" panose="02040503050406030204" pitchFamily="18" charset="0"/>
                <a:cs typeface="Poppins" panose="00000500000000000000" pitchFamily="2" charset="0"/>
              </a:endParaRPr>
            </a:p>
          </p:txBody>
        </p:sp>
      </p:grp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5B1313B-B872-8807-98CA-518A1FDB6F91}"/>
              </a:ext>
            </a:extLst>
          </p:cNvPr>
          <p:cNvSpPr txBox="1">
            <a:spLocks/>
          </p:cNvSpPr>
          <p:nvPr/>
        </p:nvSpPr>
        <p:spPr>
          <a:xfrm>
            <a:off x="457657" y="1481937"/>
            <a:ext cx="11295834" cy="118872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3371E7"/>
                </a:solidFill>
                <a:latin typeface="Poppins" pitchFamily="2" charset="77"/>
                <a:ea typeface="+mn-ea"/>
                <a:cs typeface="Poppins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71E7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3371E7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71E7"/>
                </a:solidFill>
                <a:latin typeface="Poppins" pitchFamily="2" charset="77"/>
                <a:ea typeface="+mn-ea"/>
                <a:cs typeface="Poppins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3371E7"/>
                </a:solidFill>
                <a:latin typeface="Poppins" pitchFamily="2" charset="77"/>
                <a:ea typeface="+mn-ea"/>
                <a:cs typeface="Poppins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Poppins"/>
                <a:cs typeface="Poppins"/>
              </a:rPr>
              <a:t>The Quality Council will meet next on </a:t>
            </a:r>
            <a:r>
              <a:rPr lang="en-US" b="1">
                <a:latin typeface="Poppins"/>
                <a:cs typeface="Poppins"/>
              </a:rPr>
              <a:t>Thursday, October 17th from 3-5 pm</a:t>
            </a:r>
            <a:r>
              <a:rPr lang="en-US">
                <a:latin typeface="Poppins"/>
                <a:cs typeface="Poppi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91801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28EB9-3E1A-29AE-D173-AC6B89846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42B088-44C7-08F1-CBAF-F14A71D948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5" y="3051065"/>
            <a:ext cx="7436020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Appendix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424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5CBE7C-03A9-B3F4-35BA-FE63911468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691" y="413941"/>
            <a:ext cx="10765101" cy="539743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NCQA Quality Benchmark Measures:          Summary of </a:t>
            </a:r>
            <a:r>
              <a:rPr lang="en-US" u="sng">
                <a:latin typeface="Poppins"/>
                <a:cs typeface="Poppins"/>
              </a:rPr>
              <a:t>Minor</a:t>
            </a:r>
            <a:r>
              <a:rPr lang="en-US">
                <a:latin typeface="Poppins"/>
                <a:cs typeface="Poppins"/>
              </a:rPr>
              <a:t> Specification Changes for 2025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67E6E-B623-4AA4-A233-2EFBB43733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NCQA Quality Benchmark Measures: Summary of Minor Specification Changes for 2025</a:t>
            </a:r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C3AB7BB-EE51-70F4-F321-F3F070711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8564"/>
              </p:ext>
            </p:extLst>
          </p:nvPr>
        </p:nvGraphicFramePr>
        <p:xfrm>
          <a:off x="796544" y="1695026"/>
          <a:ext cx="10598912" cy="403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6464">
                  <a:extLst>
                    <a:ext uri="{9D8B030D-6E8A-4147-A177-3AD203B41FA5}">
                      <a16:colId xmlns:a16="http://schemas.microsoft.com/office/drawing/2014/main" val="1983224381"/>
                    </a:ext>
                  </a:extLst>
                </a:gridCol>
                <a:gridCol w="6632448">
                  <a:extLst>
                    <a:ext uri="{9D8B030D-6E8A-4147-A177-3AD203B41FA5}">
                      <a16:colId xmlns:a16="http://schemas.microsoft.com/office/drawing/2014/main" val="11865291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Measure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Summary of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77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Asthma Medication Ratio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Added albuterol-budesonide as an asthma reliever medication.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Clarified that </a:t>
                      </a:r>
                      <a:r>
                        <a:rPr lang="en-US" err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RxNorm</a:t>
                      </a: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codes should not be used when identifying required exclusions.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Removed the data </a:t>
                      </a:r>
                      <a:r>
                        <a:rPr lang="en-US" i="1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source</a:t>
                      </a: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reporting requirement for race/ethnicity stratification.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4796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Child and Adolescent Well-Care Visits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Removed telehealth well visits (which were temporarily added during the COVID-19 pandemic) from the numerator.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344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Controlling High Blood Pressure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6378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Glycemic Status Assessment for Patients with Diabetes (&gt;9.0%)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No changes</a:t>
                      </a:r>
                    </a:p>
                    <a:p>
                      <a:endParaRPr lang="en-US">
                        <a:latin typeface="Poppins" panose="00000500000000000000" pitchFamily="2" charset="0"/>
                        <a:cs typeface="Poppins" panose="000005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5986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828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5B4C9D6-CF68-1D41-CB51-38B9E7ABF6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512925"/>
              </p:ext>
            </p:extLst>
          </p:nvPr>
        </p:nvGraphicFramePr>
        <p:xfrm>
          <a:off x="655404" y="722318"/>
          <a:ext cx="10866541" cy="5212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2815">
                  <a:extLst>
                    <a:ext uri="{9D8B030D-6E8A-4147-A177-3AD203B41FA5}">
                      <a16:colId xmlns:a16="http://schemas.microsoft.com/office/drawing/2014/main" val="2806908129"/>
                    </a:ext>
                  </a:extLst>
                </a:gridCol>
                <a:gridCol w="9283726">
                  <a:extLst>
                    <a:ext uri="{9D8B030D-6E8A-4147-A177-3AD203B41FA5}">
                      <a16:colId xmlns:a16="http://schemas.microsoft.com/office/drawing/2014/main" val="2401627006"/>
                    </a:ext>
                  </a:extLst>
                </a:gridCol>
              </a:tblGrid>
              <a:tr h="608764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Agenda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latin typeface="Cambri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649057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 u="sng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u="sng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Topic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348664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3:00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Call to Order, Roll Call, and Agenda Review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134410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3:05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Approval of June 20, 2024 Meeting Minutes — Vote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944230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3:10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noProof="0">
                          <a:solidFill>
                            <a:schemeClr val="tx2"/>
                          </a:solidFill>
                          <a:latin typeface="Poppins"/>
                        </a:rPr>
                        <a:t>Quality Council Bylaws</a:t>
                      </a:r>
                      <a:endParaRPr lang="en-US" sz="2400" b="0">
                        <a:solidFill>
                          <a:schemeClr val="tx2"/>
                        </a:solidFill>
                        <a:latin typeface="Poppins"/>
                        <a:cs typeface="Poppin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0677092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3:25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Quality Council Chair(s)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799829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3:40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Annual Review of Quality Benchmark Specification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51232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4:10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2024-2025 Quality Council Meeting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813959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4:20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Public Comment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703140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4:25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Meeting Wrap-Up and Next Steps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982718"/>
                  </a:ext>
                </a:extLst>
              </a:tr>
              <a:tr h="4058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4:30 p.m.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>
                          <a:solidFill>
                            <a:schemeClr val="tx2"/>
                          </a:solidFill>
                          <a:latin typeface="Poppins"/>
                          <a:cs typeface="Poppins"/>
                        </a:rPr>
                        <a:t>Adjournment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123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512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0B99-9306-C4B6-BCA5-9DF6A8352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AB354F-9806-810C-A0A3-A8AF1010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4" y="3051065"/>
            <a:ext cx="7574483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Approval of June 20, 2024 Meeting Minutes - Vote</a:t>
            </a:r>
          </a:p>
        </p:txBody>
      </p:sp>
    </p:spTree>
    <p:extLst>
      <p:ext uri="{BB962C8B-B14F-4D97-AF65-F5344CB8AC3E}">
        <p14:creationId xmlns:p14="http://schemas.microsoft.com/office/powerpoint/2010/main" val="189629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0B99-9306-C4B6-BCA5-9DF6A8352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AB354F-9806-810C-A0A3-A8AF1010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5" y="3051065"/>
            <a:ext cx="7341348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Council Bylaws</a:t>
            </a:r>
          </a:p>
        </p:txBody>
      </p:sp>
    </p:spTree>
    <p:extLst>
      <p:ext uri="{BB962C8B-B14F-4D97-AF65-F5344CB8AC3E}">
        <p14:creationId xmlns:p14="http://schemas.microsoft.com/office/powerpoint/2010/main" val="852513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4412CE-D2B5-9431-810D-9AD1630199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4691" y="365971"/>
            <a:ext cx="10060823" cy="539743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Council Bylaws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B7EDAA-8E40-5081-BF88-D5D973D9D3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5463" y="1134814"/>
            <a:ext cx="11061700" cy="4435475"/>
          </a:xfrm>
        </p:spPr>
        <p:txBody>
          <a:bodyPr lIns="91440" tIns="45720" rIns="91440" bIns="45720" anchor="t"/>
          <a:lstStyle/>
          <a:p>
            <a:r>
              <a:rPr lang="en-US" dirty="0">
                <a:latin typeface="Poppins"/>
                <a:cs typeface="Poppins"/>
              </a:rPr>
              <a:t>Prior to today's meeting, OHS distributed for review a revised bylaws document along with a second document summarizing the proposed changes. The changes include: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Poppins"/>
                <a:cs typeface="Poppins"/>
              </a:rPr>
              <a:t>Clarifications to the goals, objectives, and duties of the Council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Poppins"/>
                <a:cs typeface="Poppins"/>
              </a:rPr>
              <a:t>Clarifications to the Council categories of membership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Poppins"/>
                <a:cs typeface="Poppins"/>
              </a:rPr>
              <a:t>Reduction in the potential size of the Council from 20-27 to 13-25 members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Poppins"/>
                <a:cs typeface="Poppins"/>
              </a:rPr>
              <a:t>Moving to two-year terms without a maximum time served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Poppins"/>
                <a:cs typeface="Poppins"/>
              </a:rPr>
              <a:t>Shifting the obligation from the Council / Chair(s) to OHS for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latin typeface="Poppins"/>
                <a:cs typeface="Poppins"/>
              </a:rPr>
              <a:t>Discharging members for cause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latin typeface="Poppins"/>
                <a:cs typeface="Poppins"/>
              </a:rPr>
              <a:t>Appointing members to fill vacancies</a:t>
            </a:r>
          </a:p>
          <a:p>
            <a:pPr lvl="2">
              <a:buFont typeface="Wingdings" panose="020B0604020202020204" pitchFamily="34" charset="0"/>
              <a:buChar char="§"/>
            </a:pPr>
            <a:r>
              <a:rPr lang="en-US" dirty="0">
                <a:latin typeface="Poppins"/>
                <a:cs typeface="Poppins"/>
              </a:rPr>
              <a:t>Appointing Chair(s)</a:t>
            </a:r>
          </a:p>
          <a:p>
            <a:pPr marL="0" indent="0">
              <a:buNone/>
            </a:pPr>
            <a:r>
              <a:rPr lang="en-US" b="1" dirty="0">
                <a:latin typeface="Poppins"/>
                <a:cs typeface="Poppins"/>
              </a:rPr>
              <a:t>Vote</a:t>
            </a:r>
            <a:r>
              <a:rPr lang="en-US" dirty="0">
                <a:latin typeface="Poppins"/>
                <a:cs typeface="Poppins"/>
              </a:rPr>
              <a:t>: </a:t>
            </a:r>
            <a:r>
              <a:rPr lang="en-US" i="1" dirty="0">
                <a:latin typeface="Poppins"/>
                <a:cs typeface="Poppins"/>
              </a:rPr>
              <a:t>Do members approve of the revised bylaws?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2139D-0920-704C-B5D3-C10C38602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Council Bylaws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36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0B99-9306-C4B6-BCA5-9DF6A8352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AB354F-9806-810C-A0A3-A8AF1010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2925" y="3051065"/>
            <a:ext cx="7341348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Council Chair(s)</a:t>
            </a:r>
          </a:p>
        </p:txBody>
      </p:sp>
    </p:spTree>
    <p:extLst>
      <p:ext uri="{BB962C8B-B14F-4D97-AF65-F5344CB8AC3E}">
        <p14:creationId xmlns:p14="http://schemas.microsoft.com/office/powerpoint/2010/main" val="2926575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F0B99-9306-C4B6-BCA5-9DF6A8352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AB354F-9806-810C-A0A3-A8AF1010A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189" y="2662876"/>
            <a:ext cx="7542631" cy="755869"/>
          </a:xfrm>
        </p:spPr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Annual Review of Quality Benchmark Specification Changes</a:t>
            </a:r>
          </a:p>
        </p:txBody>
      </p:sp>
    </p:spTree>
    <p:extLst>
      <p:ext uri="{BB962C8B-B14F-4D97-AF65-F5344CB8AC3E}">
        <p14:creationId xmlns:p14="http://schemas.microsoft.com/office/powerpoint/2010/main" val="1583753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1C4B5C-DF38-89C6-D66B-F67AD7A30A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Benchmarks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DE630-9689-6DDB-E1AB-CBBDC3EEF3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17" y="1105020"/>
            <a:ext cx="11089578" cy="5188182"/>
          </a:xfrm>
        </p:spPr>
        <p:txBody>
          <a:bodyPr lIns="91440" tIns="45720" rIns="91440" bIns="45720" anchor="t"/>
          <a:lstStyle/>
          <a:p>
            <a:pPr marL="0" indent="0">
              <a:spcAft>
                <a:spcPts val="600"/>
              </a:spcAft>
              <a:buNone/>
            </a:pPr>
            <a:r>
              <a:rPr lang="en-US">
                <a:latin typeface="Poppins"/>
                <a:cs typeface="Poppins"/>
              </a:rPr>
              <a:t>As a reminder...</a:t>
            </a:r>
          </a:p>
          <a:p>
            <a:pPr marL="457200" indent="-457200">
              <a:spcAft>
                <a:spcPts val="600"/>
              </a:spcAft>
            </a:pPr>
            <a:r>
              <a:rPr lang="en-US">
                <a:latin typeface="Poppins"/>
                <a:cs typeface="Poppins"/>
              </a:rPr>
              <a:t>In 2020, Governor Lamont signed </a:t>
            </a:r>
            <a:r>
              <a:rPr lang="en-US" b="1">
                <a:latin typeface="Poppins"/>
                <a:cs typeface="Poppins"/>
              </a:rPr>
              <a:t>Executive Order No. 5 </a:t>
            </a:r>
            <a:r>
              <a:rPr lang="en-US">
                <a:latin typeface="Poppins"/>
                <a:cs typeface="Poppins"/>
              </a:rPr>
              <a:t>directing OHS to develop annual Quality Benchmarks for CY 2022-2025. In 2022, </a:t>
            </a:r>
            <a:r>
              <a:rPr lang="en-US" b="1">
                <a:latin typeface="Poppins"/>
                <a:cs typeface="Poppins"/>
              </a:rPr>
              <a:t>C.G.S. §§ 19a-754f et seq </a:t>
            </a:r>
            <a:r>
              <a:rPr lang="en-US">
                <a:latin typeface="Poppins"/>
                <a:cs typeface="Poppins"/>
              </a:rPr>
              <a:t>codified the Executive Order and created Quality Benchmark reporting requirements.</a:t>
            </a:r>
          </a:p>
          <a:p>
            <a:pPr marL="457200" indent="-457200">
              <a:spcAft>
                <a:spcPts val="600"/>
              </a:spcAft>
            </a:pPr>
            <a:r>
              <a:rPr lang="en-US">
                <a:latin typeface="Poppins"/>
                <a:cs typeface="Poppins"/>
              </a:rPr>
              <a:t>In 2021, OHS selected </a:t>
            </a:r>
            <a:r>
              <a:rPr lang="en-US" u="sng">
                <a:latin typeface="Poppins"/>
                <a:cs typeface="Poppins"/>
              </a:rPr>
              <a:t>seven</a:t>
            </a:r>
            <a:r>
              <a:rPr lang="en-US">
                <a:latin typeface="Poppins"/>
                <a:cs typeface="Poppins"/>
              </a:rPr>
              <a:t> Quality Benchmark measures and Benchmark values for </a:t>
            </a:r>
            <a:r>
              <a:rPr lang="en-US" i="1">
                <a:latin typeface="Poppins"/>
                <a:cs typeface="Poppins"/>
              </a:rPr>
              <a:t>phased implementation</a:t>
            </a:r>
            <a:r>
              <a:rPr lang="en-US">
                <a:latin typeface="Poppins"/>
                <a:cs typeface="Poppins"/>
              </a:rPr>
              <a:t>, per the Quality Council’s recommendation.</a:t>
            </a:r>
            <a:endParaRPr lang="en-US"/>
          </a:p>
          <a:p>
            <a:pPr marL="457200" indent="-457200"/>
            <a:r>
              <a:rPr lang="en-US">
                <a:latin typeface="Poppins"/>
                <a:cs typeface="Poppins"/>
              </a:rPr>
              <a:t>Since that time, we have annually reviewed changes to the Quality Benchmark measure specifications. 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42B3DD-3A23-BEEE-CDF8-01F93FD064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/>
          <a:lstStyle/>
          <a:p>
            <a:r>
              <a:rPr lang="en-US">
                <a:latin typeface="Poppins"/>
                <a:cs typeface="Poppins"/>
              </a:rPr>
              <a:t>Quality Benchmarks 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560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FD12CA87741147A5AFC17CDF6601CF" ma:contentTypeVersion="14" ma:contentTypeDescription="Create a new document." ma:contentTypeScope="" ma:versionID="99ce38c6e5afcc5ea2ac03363134a13e">
  <xsd:schema xmlns:xsd="http://www.w3.org/2001/XMLSchema" xmlns:xs="http://www.w3.org/2001/XMLSchema" xmlns:p="http://schemas.microsoft.com/office/2006/metadata/properties" xmlns:ns2="be3f5c5c-26a7-495a-a458-32a4757a81f1" xmlns:ns3="54ac615c-fb59-4e15-8a03-1a962e696030" targetNamespace="http://schemas.microsoft.com/office/2006/metadata/properties" ma:root="true" ma:fieldsID="ce6c119e4d49ddf0897e9ca7ea50ea60" ns2:_="" ns3:_="">
    <xsd:import namespace="be3f5c5c-26a7-495a-a458-32a4757a81f1"/>
    <xsd:import namespace="54ac615c-fb59-4e15-8a03-1a962e6960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f5c5c-26a7-495a-a458-32a4757a81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ac615c-fb59-4e15-8a03-1a962e69603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a55cc47-d38a-4895-bd1c-9f914a6f43af}" ma:internalName="TaxCatchAll" ma:showField="CatchAllData" ma:web="54ac615c-fb59-4e15-8a03-1a962e6960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3f5c5c-26a7-495a-a458-32a4757a81f1">
      <Terms xmlns="http://schemas.microsoft.com/office/infopath/2007/PartnerControls"/>
    </lcf76f155ced4ddcb4097134ff3c332f>
    <TaxCatchAll xmlns="54ac615c-fb59-4e15-8a03-1a962e696030" xsi:nil="true"/>
    <MediaLengthInSeconds xmlns="be3f5c5c-26a7-495a-a458-32a4757a81f1" xsi:nil="true"/>
    <SharedWithUsers xmlns="54ac615c-fb59-4e15-8a03-1a962e696030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D9B4B2-AA8F-4BB0-9F59-E9C16AAAC5C6}"/>
</file>

<file path=customXml/itemProps2.xml><?xml version="1.0" encoding="utf-8"?>
<ds:datastoreItem xmlns:ds="http://schemas.openxmlformats.org/officeDocument/2006/customXml" ds:itemID="{B830A835-5A45-431D-AA79-559CA2F45168}">
  <ds:schemaRefs>
    <ds:schemaRef ds:uri="11fda31b-84be-42c9-87b2-06a7e16b3786"/>
    <ds:schemaRef ds:uri="d29a8555-db37-4257-91ea-e6d336cded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B025747-4D33-4644-A0F9-3F7F1F250C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26</Slides>
  <Notes>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Anthony, Anthony</dc:creator>
  <cp:revision>7</cp:revision>
  <dcterms:created xsi:type="dcterms:W3CDTF">2023-10-10T16:19:34Z</dcterms:created>
  <dcterms:modified xsi:type="dcterms:W3CDTF">2024-09-12T22:22:23Z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0x0101007FFD12CA87741147A5AFC17CDF6601CF</vt:lpwstr>
  </property>
  <property fmtid="{D5CDD505-2E9C-101B-9397-08002B2CF9AE}" pid="3" name="xd_ProgID">
    <vt:lpwstr/>
  </property>
  <property fmtid="{D5CDD505-2E9C-101B-9397-08002B2CF9AE}" pid="4" name="MediaServiceImageTags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