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5.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93" r:id="rId5"/>
    <p:sldMasterId id="2147483713" r:id="rId6"/>
    <p:sldMasterId id="2147483723" r:id="rId7"/>
    <p:sldMasterId id="2147483733" r:id="rId8"/>
    <p:sldMasterId id="2147483766" r:id="rId9"/>
  </p:sldMasterIdLst>
  <p:notesMasterIdLst>
    <p:notesMasterId r:id="rId24"/>
  </p:notesMasterIdLst>
  <p:sldIdLst>
    <p:sldId id="274" r:id="rId10"/>
    <p:sldId id="480" r:id="rId11"/>
    <p:sldId id="392" r:id="rId12"/>
    <p:sldId id="374" r:id="rId13"/>
    <p:sldId id="482" r:id="rId14"/>
    <p:sldId id="483" r:id="rId15"/>
    <p:sldId id="844" r:id="rId16"/>
    <p:sldId id="2684" r:id="rId17"/>
    <p:sldId id="486" r:id="rId18"/>
    <p:sldId id="484" r:id="rId19"/>
    <p:sldId id="485" r:id="rId20"/>
    <p:sldId id="400" r:id="rId21"/>
    <p:sldId id="474" r:id="rId22"/>
    <p:sldId id="399" r:id="rId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18E6405-80C8-EEA1-2EAC-BD478922E66C}" name="Eucalitto, Garrett T." initials="GE" userId="S::Garrett.Eucalitto@ct.gov::b4a37eca-888b-455a-8baa-db3c7dd7485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BA"/>
    <a:srgbClr val="EFBD56"/>
    <a:srgbClr val="6BA42C"/>
    <a:srgbClr val="FF6600"/>
    <a:srgbClr val="EE7012"/>
    <a:srgbClr val="EE7F10"/>
    <a:srgbClr val="FFFF99"/>
    <a:srgbClr val="FF6699"/>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E8A9E9-BDE8-4CB2-896A-960A11C8B78D}" v="6" dt="2025-03-13T11:27:07.0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164"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wanson, Aaron" userId="6d7a9f85-496e-49c2-a453-c55ab8ab0071" providerId="ADAL" clId="{37E8A9E9-BDE8-4CB2-896A-960A11C8B78D}"/>
    <pc:docChg chg="undo custSel addSld delSld modSld">
      <pc:chgData name="Swanson, Aaron" userId="6d7a9f85-496e-49c2-a453-c55ab8ab0071" providerId="ADAL" clId="{37E8A9E9-BDE8-4CB2-896A-960A11C8B78D}" dt="2025-03-13T13:38:24.282" v="55" actId="1076"/>
      <pc:docMkLst>
        <pc:docMk/>
      </pc:docMkLst>
      <pc:sldChg chg="addSp delSp modSp mod">
        <pc:chgData name="Swanson, Aaron" userId="6d7a9f85-496e-49c2-a453-c55ab8ab0071" providerId="ADAL" clId="{37E8A9E9-BDE8-4CB2-896A-960A11C8B78D}" dt="2025-03-12T13:20:15.573" v="46"/>
        <pc:sldMkLst>
          <pc:docMk/>
          <pc:sldMk cId="341578771" sldId="374"/>
        </pc:sldMkLst>
        <pc:spChg chg="mod">
          <ac:chgData name="Swanson, Aaron" userId="6d7a9f85-496e-49c2-a453-c55ab8ab0071" providerId="ADAL" clId="{37E8A9E9-BDE8-4CB2-896A-960A11C8B78D}" dt="2025-03-12T13:20:15.573" v="46"/>
          <ac:spMkLst>
            <pc:docMk/>
            <pc:sldMk cId="341578771" sldId="374"/>
            <ac:spMk id="12" creationId="{B3FCDFEB-E2D1-8449-B6E5-79B0BE9A1B14}"/>
          </ac:spMkLst>
        </pc:spChg>
        <pc:grpChg chg="add mod">
          <ac:chgData name="Swanson, Aaron" userId="6d7a9f85-496e-49c2-a453-c55ab8ab0071" providerId="ADAL" clId="{37E8A9E9-BDE8-4CB2-896A-960A11C8B78D}" dt="2025-03-12T13:20:15.573" v="46"/>
          <ac:grpSpMkLst>
            <pc:docMk/>
            <pc:sldMk cId="341578771" sldId="374"/>
            <ac:grpSpMk id="4" creationId="{FDA91868-5B4E-B0AF-F0CB-FD4F7C301B35}"/>
          </ac:grpSpMkLst>
        </pc:grpChg>
        <pc:grpChg chg="del">
          <ac:chgData name="Swanson, Aaron" userId="6d7a9f85-496e-49c2-a453-c55ab8ab0071" providerId="ADAL" clId="{37E8A9E9-BDE8-4CB2-896A-960A11C8B78D}" dt="2025-03-12T13:20:14.515" v="45" actId="478"/>
          <ac:grpSpMkLst>
            <pc:docMk/>
            <pc:sldMk cId="341578771" sldId="374"/>
            <ac:grpSpMk id="8" creationId="{AB270677-AD26-D6D4-FCFC-85B4175A5860}"/>
          </ac:grpSpMkLst>
        </pc:grpChg>
        <pc:grpChg chg="mod">
          <ac:chgData name="Swanson, Aaron" userId="6d7a9f85-496e-49c2-a453-c55ab8ab0071" providerId="ADAL" clId="{37E8A9E9-BDE8-4CB2-896A-960A11C8B78D}" dt="2025-03-12T13:20:15.573" v="46"/>
          <ac:grpSpMkLst>
            <pc:docMk/>
            <pc:sldMk cId="341578771" sldId="374"/>
            <ac:grpSpMk id="9" creationId="{3969D5BD-5558-D4EA-0C57-9FE9DD8C2209}"/>
          </ac:grpSpMkLst>
        </pc:grpChg>
        <pc:picChg chg="mod">
          <ac:chgData name="Swanson, Aaron" userId="6d7a9f85-496e-49c2-a453-c55ab8ab0071" providerId="ADAL" clId="{37E8A9E9-BDE8-4CB2-896A-960A11C8B78D}" dt="2025-03-12T13:20:15.573" v="46"/>
          <ac:picMkLst>
            <pc:docMk/>
            <pc:sldMk cId="341578771" sldId="374"/>
            <ac:picMk id="10" creationId="{AC6AD5AF-B125-9C3A-4D9A-C3F5558D8806}"/>
          </ac:picMkLst>
        </pc:picChg>
        <pc:picChg chg="mod">
          <ac:chgData name="Swanson, Aaron" userId="6d7a9f85-496e-49c2-a453-c55ab8ab0071" providerId="ADAL" clId="{37E8A9E9-BDE8-4CB2-896A-960A11C8B78D}" dt="2025-03-12T13:20:15.573" v="46"/>
          <ac:picMkLst>
            <pc:docMk/>
            <pc:sldMk cId="341578771" sldId="374"/>
            <ac:picMk id="11" creationId="{BE613739-4BD1-16FD-442A-7B723A7048F9}"/>
          </ac:picMkLst>
        </pc:picChg>
      </pc:sldChg>
      <pc:sldChg chg="modSp mod delCm">
        <pc:chgData name="Swanson, Aaron" userId="6d7a9f85-496e-49c2-a453-c55ab8ab0071" providerId="ADAL" clId="{37E8A9E9-BDE8-4CB2-896A-960A11C8B78D}" dt="2025-03-13T13:38:24.282" v="55" actId="1076"/>
        <pc:sldMkLst>
          <pc:docMk/>
          <pc:sldMk cId="324810547" sldId="392"/>
        </pc:sldMkLst>
        <pc:spChg chg="mod">
          <ac:chgData name="Swanson, Aaron" userId="6d7a9f85-496e-49c2-a453-c55ab8ab0071" providerId="ADAL" clId="{37E8A9E9-BDE8-4CB2-896A-960A11C8B78D}" dt="2025-03-13T13:38:24.282" v="55" actId="1076"/>
          <ac:spMkLst>
            <pc:docMk/>
            <pc:sldMk cId="324810547" sldId="392"/>
            <ac:spMk id="4" creationId="{2B6C8E14-4928-7181-FAAD-B2ABED3FE406}"/>
          </ac:spMkLst>
        </pc:spChg>
        <pc:extLst>
          <p:ext xmlns:p="http://schemas.openxmlformats.org/presentationml/2006/main" uri="{D6D511B9-2390-475A-947B-AFAB55BFBCF1}">
            <pc226:cmChg xmlns:pc226="http://schemas.microsoft.com/office/powerpoint/2022/06/main/command" chg="del">
              <pc226:chgData name="Swanson, Aaron" userId="6d7a9f85-496e-49c2-a453-c55ab8ab0071" providerId="ADAL" clId="{37E8A9E9-BDE8-4CB2-896A-960A11C8B78D}" dt="2025-03-12T13:04:08.624" v="0"/>
              <pc2:cmMkLst xmlns:pc2="http://schemas.microsoft.com/office/powerpoint/2019/9/main/command">
                <pc:docMk/>
                <pc:sldMk cId="324810547" sldId="392"/>
                <pc2:cmMk id="{EB5DF625-315B-47E6-915D-17B57C964B45}"/>
              </pc2:cmMkLst>
            </pc226:cmChg>
          </p:ext>
        </pc:extLst>
      </pc:sldChg>
      <pc:sldChg chg="addSp delSp modSp mod delCm modCm">
        <pc:chgData name="Swanson, Aaron" userId="6d7a9f85-496e-49c2-a453-c55ab8ab0071" providerId="ADAL" clId="{37E8A9E9-BDE8-4CB2-896A-960A11C8B78D}" dt="2025-03-12T13:22:47.018" v="47"/>
        <pc:sldMkLst>
          <pc:docMk/>
          <pc:sldMk cId="1890566548" sldId="480"/>
        </pc:sldMkLst>
        <pc:spChg chg="add mod">
          <ac:chgData name="Swanson, Aaron" userId="6d7a9f85-496e-49c2-a453-c55ab8ab0071" providerId="ADAL" clId="{37E8A9E9-BDE8-4CB2-896A-960A11C8B78D}" dt="2025-03-12T13:16:01.793" v="13" actId="164"/>
          <ac:spMkLst>
            <pc:docMk/>
            <pc:sldMk cId="1890566548" sldId="480"/>
            <ac:spMk id="4" creationId="{B59AC7F5-FD36-D5DF-81B7-8E8625E22F18}"/>
          </ac:spMkLst>
        </pc:spChg>
        <pc:grpChg chg="del">
          <ac:chgData name="Swanson, Aaron" userId="6d7a9f85-496e-49c2-a453-c55ab8ab0071" providerId="ADAL" clId="{37E8A9E9-BDE8-4CB2-896A-960A11C8B78D}" dt="2025-03-12T13:13:15.554" v="4" actId="478"/>
          <ac:grpSpMkLst>
            <pc:docMk/>
            <pc:sldMk cId="1890566548" sldId="480"/>
            <ac:grpSpMk id="8" creationId="{AB270677-AD26-D6D4-FCFC-85B4175A5860}"/>
          </ac:grpSpMkLst>
        </pc:grpChg>
        <pc:grpChg chg="add mod">
          <ac:chgData name="Swanson, Aaron" userId="6d7a9f85-496e-49c2-a453-c55ab8ab0071" providerId="ADAL" clId="{37E8A9E9-BDE8-4CB2-896A-960A11C8B78D}" dt="2025-03-12T13:20:07.337" v="44" actId="164"/>
          <ac:grpSpMkLst>
            <pc:docMk/>
            <pc:sldMk cId="1890566548" sldId="480"/>
            <ac:grpSpMk id="9" creationId="{5EC12925-7343-C395-FB08-6A23A31E6735}"/>
          </ac:grpSpMkLst>
        </pc:grpChg>
        <pc:grpChg chg="add mod">
          <ac:chgData name="Swanson, Aaron" userId="6d7a9f85-496e-49c2-a453-c55ab8ab0071" providerId="ADAL" clId="{37E8A9E9-BDE8-4CB2-896A-960A11C8B78D}" dt="2025-03-12T13:20:07.337" v="44" actId="164"/>
          <ac:grpSpMkLst>
            <pc:docMk/>
            <pc:sldMk cId="1890566548" sldId="480"/>
            <ac:grpSpMk id="14" creationId="{B9CA8456-79CA-BFBE-4EDA-E31DB99A12A7}"/>
          </ac:grpSpMkLst>
        </pc:grpChg>
        <pc:picChg chg="mod topLvl">
          <ac:chgData name="Swanson, Aaron" userId="6d7a9f85-496e-49c2-a453-c55ab8ab0071" providerId="ADAL" clId="{37E8A9E9-BDE8-4CB2-896A-960A11C8B78D}" dt="2025-03-12T13:16:01.793" v="13" actId="164"/>
          <ac:picMkLst>
            <pc:docMk/>
            <pc:sldMk cId="1890566548" sldId="480"/>
            <ac:picMk id="3" creationId="{215C1309-208B-EB3A-0FDE-DD35CBA46CD0}"/>
          </ac:picMkLst>
        </pc:picChg>
        <pc:picChg chg="del mod topLvl">
          <ac:chgData name="Swanson, Aaron" userId="6d7a9f85-496e-49c2-a453-c55ab8ab0071" providerId="ADAL" clId="{37E8A9E9-BDE8-4CB2-896A-960A11C8B78D}" dt="2025-03-12T13:13:15.554" v="4" actId="478"/>
          <ac:picMkLst>
            <pc:docMk/>
            <pc:sldMk cId="1890566548" sldId="480"/>
            <ac:picMk id="6" creationId="{B0B6333E-6B58-7BF6-1769-0D9D3DCF934A}"/>
          </ac:picMkLst>
        </pc:picChg>
        <pc:picChg chg="add del mod">
          <ac:chgData name="Swanson, Aaron" userId="6d7a9f85-496e-49c2-a453-c55ab8ab0071" providerId="ADAL" clId="{37E8A9E9-BDE8-4CB2-896A-960A11C8B78D}" dt="2025-03-12T13:19:57.551" v="43" actId="478"/>
          <ac:picMkLst>
            <pc:docMk/>
            <pc:sldMk cId="1890566548" sldId="480"/>
            <ac:picMk id="11" creationId="{B9CBC685-1C55-7F14-6A05-0B5E80F5F494}"/>
          </ac:picMkLst>
        </pc:picChg>
        <pc:picChg chg="add mod">
          <ac:chgData name="Swanson, Aaron" userId="6d7a9f85-496e-49c2-a453-c55ab8ab0071" providerId="ADAL" clId="{37E8A9E9-BDE8-4CB2-896A-960A11C8B78D}" dt="2025-03-12T13:20:07.337" v="44" actId="164"/>
          <ac:picMkLst>
            <pc:docMk/>
            <pc:sldMk cId="1890566548" sldId="480"/>
            <ac:picMk id="13" creationId="{4858FDA8-E17A-CFF4-79FA-D28A9FE32793}"/>
          </ac:picMkLst>
        </pc:picChg>
        <pc:extLst>
          <p:ext xmlns:p="http://schemas.openxmlformats.org/presentationml/2006/main" uri="{D6D511B9-2390-475A-947B-AFAB55BFBCF1}">
            <pc226:cmChg xmlns:pc226="http://schemas.microsoft.com/office/powerpoint/2022/06/main/command" chg="del mod">
              <pc226:chgData name="Swanson, Aaron" userId="6d7a9f85-496e-49c2-a453-c55ab8ab0071" providerId="ADAL" clId="{37E8A9E9-BDE8-4CB2-896A-960A11C8B78D}" dt="2025-03-12T13:22:47.018" v="47"/>
              <pc2:cmMkLst xmlns:pc2="http://schemas.microsoft.com/office/powerpoint/2019/9/main/command">
                <pc:docMk/>
                <pc:sldMk cId="1890566548" sldId="480"/>
                <pc2:cmMk id="{7D48746A-0CE9-4245-906C-CD28158CA75E}"/>
              </pc2:cmMkLst>
            </pc226:cmChg>
          </p:ext>
        </pc:extLst>
      </pc:sldChg>
      <pc:sldChg chg="delCm">
        <pc:chgData name="Swanson, Aaron" userId="6d7a9f85-496e-49c2-a453-c55ab8ab0071" providerId="ADAL" clId="{37E8A9E9-BDE8-4CB2-896A-960A11C8B78D}" dt="2025-03-12T13:04:19.656" v="1"/>
        <pc:sldMkLst>
          <pc:docMk/>
          <pc:sldMk cId="3716165164" sldId="482"/>
        </pc:sldMkLst>
        <pc:extLst>
          <p:ext xmlns:p="http://schemas.openxmlformats.org/presentationml/2006/main" uri="{D6D511B9-2390-475A-947B-AFAB55BFBCF1}">
            <pc226:cmChg xmlns:pc226="http://schemas.microsoft.com/office/powerpoint/2022/06/main/command" chg="del">
              <pc226:chgData name="Swanson, Aaron" userId="6d7a9f85-496e-49c2-a453-c55ab8ab0071" providerId="ADAL" clId="{37E8A9E9-BDE8-4CB2-896A-960A11C8B78D}" dt="2025-03-12T13:04:19.656" v="1"/>
              <pc2:cmMkLst xmlns:pc2="http://schemas.microsoft.com/office/powerpoint/2019/9/main/command">
                <pc:docMk/>
                <pc:sldMk cId="3716165164" sldId="482"/>
                <pc2:cmMk id="{36DF9047-25CC-42F7-AF39-A7DEE447CCFC}"/>
              </pc2:cmMkLst>
            </pc226:cmChg>
          </p:ext>
        </pc:extLst>
      </pc:sldChg>
      <pc:sldChg chg="modSp mod">
        <pc:chgData name="Swanson, Aaron" userId="6d7a9f85-496e-49c2-a453-c55ab8ab0071" providerId="ADAL" clId="{37E8A9E9-BDE8-4CB2-896A-960A11C8B78D}" dt="2025-03-13T12:58:25.865" v="54" actId="20577"/>
        <pc:sldMkLst>
          <pc:docMk/>
          <pc:sldMk cId="3502776560" sldId="483"/>
        </pc:sldMkLst>
        <pc:spChg chg="mod">
          <ac:chgData name="Swanson, Aaron" userId="6d7a9f85-496e-49c2-a453-c55ab8ab0071" providerId="ADAL" clId="{37E8A9E9-BDE8-4CB2-896A-960A11C8B78D}" dt="2025-03-13T12:58:25.865" v="54" actId="20577"/>
          <ac:spMkLst>
            <pc:docMk/>
            <pc:sldMk cId="3502776560" sldId="483"/>
            <ac:spMk id="3" creationId="{AEF983F1-89D3-1946-A395-CBEEA14663B7}"/>
          </ac:spMkLst>
        </pc:spChg>
      </pc:sldChg>
      <pc:sldChg chg="add">
        <pc:chgData name="Swanson, Aaron" userId="6d7a9f85-496e-49c2-a453-c55ab8ab0071" providerId="ADAL" clId="{37E8A9E9-BDE8-4CB2-896A-960A11C8B78D}" dt="2025-03-13T11:27:06.979" v="48"/>
        <pc:sldMkLst>
          <pc:docMk/>
          <pc:sldMk cId="2008923462" sldId="844"/>
        </pc:sldMkLst>
      </pc:sldChg>
      <pc:sldChg chg="add del">
        <pc:chgData name="Swanson, Aaron" userId="6d7a9f85-496e-49c2-a453-c55ab8ab0071" providerId="ADAL" clId="{37E8A9E9-BDE8-4CB2-896A-960A11C8B78D}" dt="2025-03-13T11:27:15.824" v="49" actId="47"/>
        <pc:sldMkLst>
          <pc:docMk/>
          <pc:sldMk cId="862208580" sldId="2640"/>
        </pc:sldMkLst>
      </pc:sldChg>
      <pc:sldChg chg="add">
        <pc:chgData name="Swanson, Aaron" userId="6d7a9f85-496e-49c2-a453-c55ab8ab0071" providerId="ADAL" clId="{37E8A9E9-BDE8-4CB2-896A-960A11C8B78D}" dt="2025-03-13T11:27:06.979" v="48"/>
        <pc:sldMkLst>
          <pc:docMk/>
          <pc:sldMk cId="873377085" sldId="268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FA3EC4D-B1C2-4595-8337-A98D074C669C}" type="datetimeFigureOut">
              <a:rPr lang="en-US" smtClean="0"/>
              <a:t>3/13/2025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2ED7DE5-18E5-4CC6-9904-ADA9CA772193}" type="slidenum">
              <a:rPr lang="en-US" smtClean="0"/>
              <a:t>‹#›</a:t>
            </a:fld>
            <a:endParaRPr lang="en-US"/>
          </a:p>
        </p:txBody>
      </p:sp>
    </p:spTree>
    <p:extLst>
      <p:ext uri="{BB962C8B-B14F-4D97-AF65-F5344CB8AC3E}">
        <p14:creationId xmlns:p14="http://schemas.microsoft.com/office/powerpoint/2010/main" val="272181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4E2C37D-DF27-441C-AD7B-99D0D75DB606}" type="slidenum">
              <a:rPr lang="en-US" smtClean="0"/>
              <a:t>1</a:t>
            </a:fld>
            <a:endParaRPr lang="en-US"/>
          </a:p>
        </p:txBody>
      </p:sp>
    </p:spTree>
    <p:extLst>
      <p:ext uri="{BB962C8B-B14F-4D97-AF65-F5344CB8AC3E}">
        <p14:creationId xmlns:p14="http://schemas.microsoft.com/office/powerpoint/2010/main" val="19048916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52ED7DE5-18E5-4CC6-9904-ADA9CA772193}" type="slidenum">
              <a:rPr lang="en-US" smtClean="0"/>
              <a:t>10</a:t>
            </a:fld>
            <a:endParaRPr lang="en-US"/>
          </a:p>
        </p:txBody>
      </p:sp>
    </p:spTree>
    <p:extLst>
      <p:ext uri="{BB962C8B-B14F-4D97-AF65-F5344CB8AC3E}">
        <p14:creationId xmlns:p14="http://schemas.microsoft.com/office/powerpoint/2010/main" val="2838622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52ED7DE5-18E5-4CC6-9904-ADA9CA772193}" type="slidenum">
              <a:rPr lang="en-US" smtClean="0"/>
              <a:t>11</a:t>
            </a:fld>
            <a:endParaRPr lang="en-US"/>
          </a:p>
        </p:txBody>
      </p:sp>
    </p:spTree>
    <p:extLst>
      <p:ext uri="{BB962C8B-B14F-4D97-AF65-F5344CB8AC3E}">
        <p14:creationId xmlns:p14="http://schemas.microsoft.com/office/powerpoint/2010/main" val="2639451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52ED7DE5-18E5-4CC6-9904-ADA9CA772193}" type="slidenum">
              <a:rPr lang="en-US" smtClean="0"/>
              <a:t>12</a:t>
            </a:fld>
            <a:endParaRPr lang="en-US"/>
          </a:p>
        </p:txBody>
      </p:sp>
    </p:spTree>
    <p:extLst>
      <p:ext uri="{BB962C8B-B14F-4D97-AF65-F5344CB8AC3E}">
        <p14:creationId xmlns:p14="http://schemas.microsoft.com/office/powerpoint/2010/main" val="34041977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52ED7DE5-18E5-4CC6-9904-ADA9CA772193}" type="slidenum">
              <a:rPr lang="en-US" smtClean="0"/>
              <a:t>13</a:t>
            </a:fld>
            <a:endParaRPr lang="en-US"/>
          </a:p>
        </p:txBody>
      </p:sp>
    </p:spTree>
    <p:extLst>
      <p:ext uri="{BB962C8B-B14F-4D97-AF65-F5344CB8AC3E}">
        <p14:creationId xmlns:p14="http://schemas.microsoft.com/office/powerpoint/2010/main" val="3012128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52ED7DE5-18E5-4CC6-9904-ADA9CA772193}" type="slidenum">
              <a:rPr lang="en-US" smtClean="0"/>
              <a:t>14</a:t>
            </a:fld>
            <a:endParaRPr lang="en-US"/>
          </a:p>
        </p:txBody>
      </p:sp>
    </p:spTree>
    <p:extLst>
      <p:ext uri="{BB962C8B-B14F-4D97-AF65-F5344CB8AC3E}">
        <p14:creationId xmlns:p14="http://schemas.microsoft.com/office/powerpoint/2010/main" val="3547266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52ED7DE5-18E5-4CC6-9904-ADA9CA772193}" type="slidenum">
              <a:rPr lang="en-US" smtClean="0"/>
              <a:t>2</a:t>
            </a:fld>
            <a:endParaRPr lang="en-US"/>
          </a:p>
        </p:txBody>
      </p:sp>
    </p:spTree>
    <p:extLst>
      <p:ext uri="{BB962C8B-B14F-4D97-AF65-F5344CB8AC3E}">
        <p14:creationId xmlns:p14="http://schemas.microsoft.com/office/powerpoint/2010/main" val="925557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52ED7DE5-18E5-4CC6-9904-ADA9CA772193}" type="slidenum">
              <a:rPr lang="en-US" smtClean="0"/>
              <a:t>3</a:t>
            </a:fld>
            <a:endParaRPr lang="en-US"/>
          </a:p>
        </p:txBody>
      </p:sp>
    </p:spTree>
    <p:extLst>
      <p:ext uri="{BB962C8B-B14F-4D97-AF65-F5344CB8AC3E}">
        <p14:creationId xmlns:p14="http://schemas.microsoft.com/office/powerpoint/2010/main" val="2888722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52ED7DE5-18E5-4CC6-9904-ADA9CA772193}" type="slidenum">
              <a:rPr lang="en-US" smtClean="0"/>
              <a:t>4</a:t>
            </a:fld>
            <a:endParaRPr lang="en-US"/>
          </a:p>
        </p:txBody>
      </p:sp>
    </p:spTree>
    <p:extLst>
      <p:ext uri="{BB962C8B-B14F-4D97-AF65-F5344CB8AC3E}">
        <p14:creationId xmlns:p14="http://schemas.microsoft.com/office/powerpoint/2010/main" val="2938971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52ED7DE5-18E5-4CC6-9904-ADA9CA772193}" type="slidenum">
              <a:rPr lang="en-US" smtClean="0"/>
              <a:t>5</a:t>
            </a:fld>
            <a:endParaRPr lang="en-US"/>
          </a:p>
        </p:txBody>
      </p:sp>
    </p:spTree>
    <p:extLst>
      <p:ext uri="{BB962C8B-B14F-4D97-AF65-F5344CB8AC3E}">
        <p14:creationId xmlns:p14="http://schemas.microsoft.com/office/powerpoint/2010/main" val="1443467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52ED7DE5-18E5-4CC6-9904-ADA9CA772193}" type="slidenum">
              <a:rPr lang="en-US" smtClean="0"/>
              <a:t>6</a:t>
            </a:fld>
            <a:endParaRPr lang="en-US"/>
          </a:p>
        </p:txBody>
      </p:sp>
    </p:spTree>
    <p:extLst>
      <p:ext uri="{BB962C8B-B14F-4D97-AF65-F5344CB8AC3E}">
        <p14:creationId xmlns:p14="http://schemas.microsoft.com/office/powerpoint/2010/main" val="3340247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The majority of </a:t>
            </a:r>
            <a:r>
              <a:rPr lang="en-US" i="1" err="1"/>
              <a:t>ConnDOT's</a:t>
            </a:r>
            <a:r>
              <a:rPr lang="en-US" i="1"/>
              <a:t> legislative proposals in 2025 are focused on safety.</a:t>
            </a:r>
            <a:br>
              <a:rPr lang="en-US" i="1">
                <a:cs typeface="+mn-lt"/>
              </a:rPr>
            </a:br>
            <a:endParaRPr lang="en-US"/>
          </a:p>
          <a:p>
            <a:pPr marL="171450" indent="-171450">
              <a:buFont typeface="Symbol"/>
              <a:buChar char="•"/>
            </a:pPr>
            <a:r>
              <a:rPr lang="en-US" b="1"/>
              <a:t>DUI</a:t>
            </a:r>
            <a:r>
              <a:rPr lang="en-US"/>
              <a:t>: S.B. 1376 calls to lower the BAC from 0.08 to 0.05. Conditions on our roadways have not improved since this bill first came before the Transportation Committee. Connecticut continues to be among the worst in the nation when it comes to drunk driving rates. This bill seeks to help reduce drunk driving across the state. Lowering the BAC is proven to be effective. Lowering the BAC acts as a deterrent and encourages people to plan ahead. Every day 37 people in the U.S. die in drunk driving crashes, which comes to every 37 minutes.</a:t>
            </a:r>
            <a:br>
              <a:rPr lang="en-US">
                <a:ea typeface="Calibri"/>
                <a:cs typeface="+mn-lt"/>
              </a:rPr>
            </a:br>
            <a:endParaRPr lang="en-US"/>
          </a:p>
          <a:p>
            <a:pPr marL="171450" indent="-171450">
              <a:buFont typeface="Symbol"/>
              <a:buChar char="•"/>
            </a:pPr>
            <a:r>
              <a:rPr lang="en-US" b="1"/>
              <a:t>CTDOT Statutes</a:t>
            </a:r>
            <a:r>
              <a:rPr lang="en-US"/>
              <a:t>: S.B. 1377 has numerous provisions requested by </a:t>
            </a:r>
            <a:r>
              <a:rPr lang="en-US" err="1"/>
              <a:t>ConnDOT</a:t>
            </a:r>
            <a:r>
              <a:rPr lang="en-US"/>
              <a:t> to help conform our state statues to new federal rules. It would allow for service improvements at </a:t>
            </a:r>
            <a:r>
              <a:rPr lang="en-US" err="1"/>
              <a:t>ConnDOT</a:t>
            </a:r>
            <a:r>
              <a:rPr lang="en-US"/>
              <a:t>. This includes updating the state coordinate system and map production purposes to align with national standards; eliminating special crosswalks no longer in use; allow us to administer federal grants received directly by towns and cities who are seeking </a:t>
            </a:r>
            <a:r>
              <a:rPr lang="en-US" err="1"/>
              <a:t>ConnDOT</a:t>
            </a:r>
            <a:r>
              <a:rPr lang="en-US"/>
              <a:t> support to administer those federal grants. Lastly, we want to repeal a provision on transit district funding that was passed a few years ago but doesn’t achieve what we believe the attempt was. This change would reduce funding to transit districts across the state. </a:t>
            </a:r>
            <a:br>
              <a:rPr lang="en-US">
                <a:cs typeface="+mn-lt"/>
              </a:rPr>
            </a:br>
            <a:endParaRPr lang="en-US"/>
          </a:p>
          <a:p>
            <a:pPr marL="171450" indent="-171450">
              <a:buFont typeface="Symbol"/>
              <a:buChar char="•"/>
            </a:pPr>
            <a:r>
              <a:rPr lang="en-US" b="1"/>
              <a:t>Transportation Worker Safety (Driver safety training, reckless driving revisions)</a:t>
            </a:r>
            <a:r>
              <a:rPr lang="en-US"/>
              <a:t>: H. B. 7060 proposes establish a work zone and roadside vehicle safety awareness program. If someone is newly licensed, they’d have to take a course, and if they violate the slow down, move over laws, they’d have to take a re-education course. This proposal also makes distracted driving on a limited access highway a reckless driving violation. Lastly it will increase the penalties for endangering a highway worker and violating the "move over" law. According to the Federal Highway Administration, over 800 fatalities occurred in work zones nationwide last year alone. Many of these tragedies could have been avoided with better driver awareness and education.</a:t>
            </a:r>
            <a:br>
              <a:rPr lang="en-US">
                <a:cs typeface="+mn-lt"/>
              </a:rPr>
            </a:br>
            <a:endParaRPr lang="en-US"/>
          </a:p>
          <a:p>
            <a:pPr marL="171450" indent="-171450">
              <a:buFont typeface="Symbol"/>
              <a:buChar char="•"/>
            </a:pPr>
            <a:r>
              <a:rPr lang="en-US" b="1"/>
              <a:t>Highway and Pedestrian Safety (Left-lane, helmets, video converters, open containers):</a:t>
            </a:r>
            <a:r>
              <a:rPr lang="en-US"/>
              <a:t> S.B.1375 clarifies that the left lane in a multi lane highway is meant for passing, not camping out. This will help CTDOT expand signage and make it more clear to motorists. This proposal also clarifies statutes to keep up with video technology being watched by drivers. Lastly, motorcycle helmets are included in this bill—this year </a:t>
            </a:r>
            <a:r>
              <a:rPr lang="en-US" err="1"/>
              <a:t>ConnDOT</a:t>
            </a:r>
            <a:r>
              <a:rPr lang="en-US"/>
              <a:t> is proposing a compromise to only adjust the helmet rule to capture those up to age 21.  Head injury is the leading cause of death in motorcycle crashes and an un-helmeted motorcyclist is 40% more likely to suffer a fatal head injury than a helmeted motorcyclist. Helmets are 69% effective in preventing brain injuries and 42% effective preventing fatal injuries.</a:t>
            </a:r>
            <a:br>
              <a:rPr lang="en-US">
                <a:cs typeface="+mn-lt"/>
              </a:rPr>
            </a:br>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D3BE60-6E8C-4BA1-A1EA-EB5D03F0124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0493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We also have been working to deliver on the various reports that have been asked of us by legislative process. As you see on the screen, this is the list of reports and initiatives we submitted to the legislature in recent years.</a:t>
            </a:r>
            <a:br>
              <a:rPr lang="en-US">
                <a:cs typeface="+mn-lt"/>
              </a:rPr>
            </a:br>
            <a:endParaRPr lang="en-US">
              <a:ea typeface="Calibri"/>
              <a:cs typeface="Calibri"/>
            </a:endParaRPr>
          </a:p>
          <a:p>
            <a:pPr marL="171450" indent="-171450">
              <a:buFont typeface="Arial"/>
              <a:buChar char="•"/>
            </a:pPr>
            <a:r>
              <a:rPr lang="en-US" b="1">
                <a:ea typeface="Calibri"/>
                <a:cs typeface="Calibri"/>
              </a:rPr>
              <a:t>Pictured</a:t>
            </a:r>
            <a:r>
              <a:rPr lang="en-US">
                <a:ea typeface="Calibri"/>
                <a:cs typeface="Calibri"/>
              </a:rPr>
              <a:t>: </a:t>
            </a:r>
            <a:r>
              <a:rPr lang="en-US"/>
              <a:t>Governor Ned Lamont and the Connecticut Department of Transportation awarded $19.5 million to fund nine transit districts and municipalities in Connecticut for a two-year pilot program for on-demand </a:t>
            </a:r>
            <a:r>
              <a:rPr lang="en-US" err="1"/>
              <a:t>microtransit</a:t>
            </a:r>
            <a:r>
              <a:rPr lang="en-US"/>
              <a:t> services. </a:t>
            </a: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C5027C-919F-4A73-98E8-663C66E0B9C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2550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52ED7DE5-18E5-4CC6-9904-ADA9CA772193}" type="slidenum">
              <a:rPr lang="en-US" smtClean="0"/>
              <a:t>9</a:t>
            </a:fld>
            <a:endParaRPr lang="en-US"/>
          </a:p>
        </p:txBody>
      </p:sp>
    </p:spTree>
    <p:extLst>
      <p:ext uri="{BB962C8B-B14F-4D97-AF65-F5344CB8AC3E}">
        <p14:creationId xmlns:p14="http://schemas.microsoft.com/office/powerpoint/2010/main" val="1668273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 Op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59250-779D-491C-B844-D939523849D5}"/>
              </a:ext>
            </a:extLst>
          </p:cNvPr>
          <p:cNvSpPr>
            <a:spLocks noGrp="1"/>
          </p:cNvSpPr>
          <p:nvPr>
            <p:ph type="ctrTitle"/>
          </p:nvPr>
        </p:nvSpPr>
        <p:spPr>
          <a:xfrm>
            <a:off x="1524000" y="1122363"/>
            <a:ext cx="9144000" cy="2387600"/>
          </a:xfrm>
        </p:spPr>
        <p:txBody>
          <a:bodyPr anchor="b"/>
          <a:lstStyle>
            <a:lvl1pPr algn="ctr">
              <a:defRPr sz="6000" b="1">
                <a:solidFill>
                  <a:srgbClr val="002060"/>
                </a:solidFill>
              </a:defRPr>
            </a:lvl1pPr>
          </a:lstStyle>
          <a:p>
            <a:r>
              <a:rPr lang="en-US"/>
              <a:t>Click to edit Master title style</a:t>
            </a:r>
          </a:p>
        </p:txBody>
      </p:sp>
      <p:sp>
        <p:nvSpPr>
          <p:cNvPr id="3" name="Subtitle 2">
            <a:extLst>
              <a:ext uri="{FF2B5EF4-FFF2-40B4-BE49-F238E27FC236}">
                <a16:creationId xmlns:a16="http://schemas.microsoft.com/office/drawing/2014/main" id="{9784FC0B-6716-4412-957F-17C49059A46B}"/>
              </a:ext>
            </a:extLst>
          </p:cNvPr>
          <p:cNvSpPr>
            <a:spLocks noGrp="1"/>
          </p:cNvSpPr>
          <p:nvPr>
            <p:ph type="subTitle" idx="1"/>
          </p:nvPr>
        </p:nvSpPr>
        <p:spPr>
          <a:xfrm>
            <a:off x="1524000" y="4123426"/>
            <a:ext cx="9144000" cy="1134374"/>
          </a:xfrm>
          <a:prstGeom prst="rect">
            <a:avLst/>
          </a:prstGeom>
        </p:spPr>
        <p:txBody>
          <a:bodyPr>
            <a:normAutofit/>
          </a:bodyPr>
          <a:lstStyle>
            <a:lvl1pPr marL="0" indent="0" algn="ctr">
              <a:buNone/>
              <a:defRPr sz="3200">
                <a:solidFill>
                  <a:srgbClr val="0070C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2" name="Straight Connector 11">
            <a:extLst>
              <a:ext uri="{FF2B5EF4-FFF2-40B4-BE49-F238E27FC236}">
                <a16:creationId xmlns:a16="http://schemas.microsoft.com/office/drawing/2014/main" id="{25620ACF-BD86-4510-BD20-57C11B8BCDA6}"/>
              </a:ext>
            </a:extLst>
          </p:cNvPr>
          <p:cNvCxnSpPr/>
          <p:nvPr userDrawn="1"/>
        </p:nvCxnSpPr>
        <p:spPr>
          <a:xfrm>
            <a:off x="1524000" y="3835879"/>
            <a:ext cx="9144000"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2701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EB5A1-915F-4E8A-BE64-F1CBA36D30BF}"/>
              </a:ext>
            </a:extLst>
          </p:cNvPr>
          <p:cNvSpPr>
            <a:spLocks noGrp="1"/>
          </p:cNvSpPr>
          <p:nvPr>
            <p:ph type="title"/>
          </p:nvPr>
        </p:nvSpPr>
        <p:spPr/>
        <p:txBody>
          <a:bodyPr/>
          <a:lstStyle/>
          <a:p>
            <a:r>
              <a:rPr lang="en-US"/>
              <a:t>Click to edit Master title style</a:t>
            </a:r>
          </a:p>
        </p:txBody>
      </p:sp>
      <p:sp>
        <p:nvSpPr>
          <p:cNvPr id="6" name="Content Placeholder 2">
            <a:extLst>
              <a:ext uri="{FF2B5EF4-FFF2-40B4-BE49-F238E27FC236}">
                <a16:creationId xmlns:a16="http://schemas.microsoft.com/office/drawing/2014/main" id="{79D3FA94-5D1F-4D5D-B690-8DEC5690D82A}"/>
              </a:ext>
            </a:extLst>
          </p:cNvPr>
          <p:cNvSpPr>
            <a:spLocks noGrp="1"/>
          </p:cNvSpPr>
          <p:nvPr>
            <p:ph idx="1"/>
          </p:nvPr>
        </p:nvSpPr>
        <p:spPr>
          <a:xfrm>
            <a:off x="838200" y="2846439"/>
            <a:ext cx="9985075" cy="333052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F9CC434F-80F3-45B1-A195-9350A64A8FBF}"/>
              </a:ext>
            </a:extLst>
          </p:cNvPr>
          <p:cNvSpPr>
            <a:spLocks noGrp="1"/>
          </p:cNvSpPr>
          <p:nvPr>
            <p:ph type="body" sz="quarter" idx="10" hasCustomPrompt="1"/>
          </p:nvPr>
        </p:nvSpPr>
        <p:spPr>
          <a:xfrm>
            <a:off x="838200" y="1784350"/>
            <a:ext cx="10515600" cy="922338"/>
          </a:xfrm>
          <a:prstGeom prst="rect">
            <a:avLst/>
          </a:prstGeom>
        </p:spPr>
        <p:txBody>
          <a:bodyPr/>
          <a:lstStyle>
            <a:lvl1pPr marL="0" indent="0">
              <a:buFontTx/>
              <a:buNone/>
              <a:defRPr>
                <a:solidFill>
                  <a:srgbClr val="0070C0"/>
                </a:solidFill>
                <a:latin typeface="Century" panose="02040604050505020304" pitchFamily="18" charset="0"/>
              </a:defRPr>
            </a:lvl1pPr>
          </a:lstStyle>
          <a:p>
            <a:pPr lvl="0"/>
            <a:r>
              <a:rPr lang="en-US"/>
              <a:t>Click to edit Subtitle</a:t>
            </a:r>
          </a:p>
        </p:txBody>
      </p:sp>
    </p:spTree>
    <p:extLst>
      <p:ext uri="{BB962C8B-B14F-4D97-AF65-F5344CB8AC3E}">
        <p14:creationId xmlns:p14="http://schemas.microsoft.com/office/powerpoint/2010/main" val="233691695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9F221771-1016-4306-832E-697AA25FC162}"/>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pic>
        <p:nvPicPr>
          <p:cNvPr id="6" name="Picture 5" descr="A blue and black logo&#10;&#10;Description automatically generated">
            <a:extLst>
              <a:ext uri="{FF2B5EF4-FFF2-40B4-BE49-F238E27FC236}">
                <a16:creationId xmlns:a16="http://schemas.microsoft.com/office/drawing/2014/main" id="{60A87092-9A5F-F8DB-C0EE-41355C7A056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864" t="25227" r="11755" b="-2829"/>
          <a:stretch/>
        </p:blipFill>
        <p:spPr>
          <a:xfrm>
            <a:off x="0" y="0"/>
            <a:ext cx="12192000" cy="6160957"/>
          </a:xfrm>
          <a:prstGeom prst="rect">
            <a:avLst/>
          </a:prstGeom>
        </p:spPr>
      </p:pic>
      <p:pic>
        <p:nvPicPr>
          <p:cNvPr id="8" name="Picture 7" descr="A white logo with black background&#10;&#10;Description automatically generated">
            <a:extLst>
              <a:ext uri="{FF2B5EF4-FFF2-40B4-BE49-F238E27FC236}">
                <a16:creationId xmlns:a16="http://schemas.microsoft.com/office/drawing/2014/main" id="{F2B79380-A995-835E-9382-0996DEDC930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6969" y="262857"/>
            <a:ext cx="1138426" cy="935538"/>
          </a:xfrm>
          <a:prstGeom prst="rect">
            <a:avLst/>
          </a:prstGeom>
        </p:spPr>
      </p:pic>
    </p:spTree>
    <p:extLst>
      <p:ext uri="{BB962C8B-B14F-4D97-AF65-F5344CB8AC3E}">
        <p14:creationId xmlns:p14="http://schemas.microsoft.com/office/powerpoint/2010/main" val="38296286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CDBF2-0E6E-1F12-1379-0AAE583043BD}"/>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939BAB64-B3B8-93FB-0D5F-F90E22C59B12}"/>
              </a:ext>
            </a:extLst>
          </p:cNvPr>
          <p:cNvSpPr>
            <a:spLocks noGrp="1"/>
          </p:cNvSpPr>
          <p:nvPr>
            <p:ph type="ftr" sz="quarter" idx="10"/>
          </p:nvPr>
        </p:nvSpPr>
        <p:spPr/>
        <p:txBody>
          <a:bodyPr/>
          <a:lstStyle/>
          <a:p>
            <a:pPr algn="r"/>
            <a:r>
              <a:rPr lang="en-US"/>
              <a:t>Project Number &amp; Title</a:t>
            </a:r>
          </a:p>
        </p:txBody>
      </p:sp>
    </p:spTree>
    <p:extLst>
      <p:ext uri="{BB962C8B-B14F-4D97-AF65-F5344CB8AC3E}">
        <p14:creationId xmlns:p14="http://schemas.microsoft.com/office/powerpoint/2010/main" val="80281996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83584-FF57-250C-A1CA-1C07A9F411EF}"/>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A6AE7709-0AF8-31FC-42CD-53FAF36E93C3}"/>
              </a:ext>
            </a:extLst>
          </p:cNvPr>
          <p:cNvSpPr>
            <a:spLocks noGrp="1"/>
          </p:cNvSpPr>
          <p:nvPr>
            <p:ph type="ftr" sz="quarter" idx="10"/>
          </p:nvPr>
        </p:nvSpPr>
        <p:spPr/>
        <p:txBody>
          <a:bodyPr/>
          <a:lstStyle/>
          <a:p>
            <a:pPr algn="r"/>
            <a:r>
              <a:rPr lang="en-US"/>
              <a:t>Project Number &amp; Title</a:t>
            </a:r>
          </a:p>
        </p:txBody>
      </p:sp>
    </p:spTree>
    <p:extLst>
      <p:ext uri="{BB962C8B-B14F-4D97-AF65-F5344CB8AC3E}">
        <p14:creationId xmlns:p14="http://schemas.microsoft.com/office/powerpoint/2010/main" val="189277407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48A5A-44BF-52B8-5850-EB7A0EBEEACC}"/>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EA7FBF38-FA26-BCCA-D814-CB5FF554EE3C}"/>
              </a:ext>
            </a:extLst>
          </p:cNvPr>
          <p:cNvSpPr>
            <a:spLocks noGrp="1"/>
          </p:cNvSpPr>
          <p:nvPr>
            <p:ph type="ftr" sz="quarter" idx="10"/>
          </p:nvPr>
        </p:nvSpPr>
        <p:spPr/>
        <p:txBody>
          <a:bodyPr/>
          <a:lstStyle/>
          <a:p>
            <a:pPr algn="r"/>
            <a:r>
              <a:rPr lang="en-US"/>
              <a:t>Project Number &amp; Title</a:t>
            </a:r>
          </a:p>
        </p:txBody>
      </p:sp>
    </p:spTree>
    <p:extLst>
      <p:ext uri="{BB962C8B-B14F-4D97-AF65-F5344CB8AC3E}">
        <p14:creationId xmlns:p14="http://schemas.microsoft.com/office/powerpoint/2010/main" val="343623758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9F221771-1016-4306-832E-697AA25FC162}"/>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Tree>
    <p:extLst>
      <p:ext uri="{BB962C8B-B14F-4D97-AF65-F5344CB8AC3E}">
        <p14:creationId xmlns:p14="http://schemas.microsoft.com/office/powerpoint/2010/main" val="28963684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blank" preserve="1">
  <p:cSld name="3_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9F221771-1016-4306-832E-697AA25FC162}"/>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pic>
        <p:nvPicPr>
          <p:cNvPr id="2" name="Picture 1" descr="A blue arrow pointing to a black background&#10;&#10;Description automatically generated">
            <a:extLst>
              <a:ext uri="{FF2B5EF4-FFF2-40B4-BE49-F238E27FC236}">
                <a16:creationId xmlns:a16="http://schemas.microsoft.com/office/drawing/2014/main" id="{48A742CA-17BC-DB33-1D97-34342DEF1D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405" t="29971" r="65182"/>
          <a:stretch/>
        </p:blipFill>
        <p:spPr>
          <a:xfrm>
            <a:off x="0" y="0"/>
            <a:ext cx="5474043" cy="6864255"/>
          </a:xfrm>
          <a:prstGeom prst="rect">
            <a:avLst/>
          </a:prstGeom>
        </p:spPr>
      </p:pic>
      <p:pic>
        <p:nvPicPr>
          <p:cNvPr id="5" name="Picture 4" descr="A white logo with black background&#10;&#10;Description automatically generated">
            <a:extLst>
              <a:ext uri="{FF2B5EF4-FFF2-40B4-BE49-F238E27FC236}">
                <a16:creationId xmlns:a16="http://schemas.microsoft.com/office/drawing/2014/main" id="{E9E7A325-C83D-525F-5B8C-58DBC59E0AC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6969" y="262857"/>
            <a:ext cx="1138426" cy="935538"/>
          </a:xfrm>
          <a:prstGeom prst="rect">
            <a:avLst/>
          </a:prstGeom>
        </p:spPr>
      </p:pic>
    </p:spTree>
    <p:extLst>
      <p:ext uri="{BB962C8B-B14F-4D97-AF65-F5344CB8AC3E}">
        <p14:creationId xmlns:p14="http://schemas.microsoft.com/office/powerpoint/2010/main" val="409386463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71650" y="457200"/>
            <a:ext cx="3943350"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6210300" y="987425"/>
            <a:ext cx="5622035" cy="4873625"/>
          </a:xfrm>
          <a:prstGeom prst="rect">
            <a:avLst/>
          </a:prstGeom>
        </p:spPr>
        <p:txBody>
          <a:bodyPr/>
          <a:lstStyle>
            <a:lvl1pPr>
              <a:defRPr sz="3200">
                <a:solidFill>
                  <a:schemeClr val="tx2"/>
                </a:solidFill>
              </a:defRPr>
            </a:lvl1pPr>
            <a:lvl2pPr>
              <a:defRPr sz="2800">
                <a:solidFill>
                  <a:schemeClr val="tx2"/>
                </a:solidFill>
              </a:defRPr>
            </a:lvl2pPr>
            <a:lvl3pPr>
              <a:defRPr sz="2400">
                <a:solidFill>
                  <a:schemeClr val="tx2"/>
                </a:solidFill>
              </a:defRPr>
            </a:lvl3pPr>
            <a:lvl4pPr>
              <a:defRPr sz="2000">
                <a:solidFill>
                  <a:schemeClr val="tx2"/>
                </a:solidFill>
              </a:defRPr>
            </a:lvl4pPr>
            <a:lvl5pPr>
              <a:defRPr sz="20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771650" y="2171700"/>
            <a:ext cx="3943350" cy="3697288"/>
          </a:xfrm>
          <a:prstGeom prst="rect">
            <a:avLst/>
          </a:prstGeo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4">
            <a:extLst>
              <a:ext uri="{FF2B5EF4-FFF2-40B4-BE49-F238E27FC236}">
                <a16:creationId xmlns:a16="http://schemas.microsoft.com/office/drawing/2014/main" id="{B6C59E6A-4EB9-4094-BD3D-94E1BA36C3FC}"/>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Tree>
    <p:extLst>
      <p:ext uri="{BB962C8B-B14F-4D97-AF65-F5344CB8AC3E}">
        <p14:creationId xmlns:p14="http://schemas.microsoft.com/office/powerpoint/2010/main" val="9377166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73936" y="457200"/>
            <a:ext cx="3941064" cy="1600200"/>
          </a:xfrm>
        </p:spPr>
        <p:txBody>
          <a:bodyPr anchor="b"/>
          <a:lstStyle>
            <a:lvl1pPr>
              <a:defRPr sz="3200"/>
            </a:lvl1pPr>
          </a:lstStyle>
          <a:p>
            <a:r>
              <a:rPr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6208776" y="987425"/>
            <a:ext cx="5623560" cy="4873625"/>
          </a:xfrm>
          <a:prstGeom prst="rect">
            <a:avLst/>
          </a:prstGeo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73936" y="2176272"/>
            <a:ext cx="3941064" cy="3694176"/>
          </a:xfrm>
          <a:prstGeom prst="rect">
            <a:avLst/>
          </a:prstGeo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4">
            <a:extLst>
              <a:ext uri="{FF2B5EF4-FFF2-40B4-BE49-F238E27FC236}">
                <a16:creationId xmlns:a16="http://schemas.microsoft.com/office/drawing/2014/main" id="{AD9D43A2-4A61-4EA2-9CFB-85E174CEAA00}"/>
              </a:ext>
            </a:extLst>
          </p:cNvPr>
          <p:cNvSpPr>
            <a:spLocks noGrp="1"/>
          </p:cNvSpPr>
          <p:nvPr>
            <p:ph type="ftr" sz="quarter" idx="12"/>
          </p:nvPr>
        </p:nvSpPr>
        <p:spPr>
          <a:xfrm>
            <a:off x="1755647" y="6356350"/>
            <a:ext cx="10076687" cy="365125"/>
          </a:xfrm>
        </p:spPr>
        <p:txBody>
          <a:bodyPr/>
          <a:lstStyle>
            <a:lvl1pPr>
              <a:defRPr>
                <a:solidFill>
                  <a:schemeClr val="accent2"/>
                </a:solidFill>
              </a:defRPr>
            </a:lvl1pPr>
          </a:lstStyle>
          <a:p>
            <a:pPr algn="r"/>
            <a:r>
              <a:rPr lang="en-US"/>
              <a:t>Project Number &amp; Title</a:t>
            </a:r>
          </a:p>
        </p:txBody>
      </p:sp>
    </p:spTree>
    <p:extLst>
      <p:ext uri="{BB962C8B-B14F-4D97-AF65-F5344CB8AC3E}">
        <p14:creationId xmlns:p14="http://schemas.microsoft.com/office/powerpoint/2010/main" val="33971006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Image with Header">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E714F-1E25-A12A-BCE8-43B9BED524F9}"/>
              </a:ext>
            </a:extLst>
          </p:cNvPr>
          <p:cNvSpPr/>
          <p:nvPr userDrawn="1"/>
        </p:nvSpPr>
        <p:spPr>
          <a:xfrm>
            <a:off x="0" y="0"/>
            <a:ext cx="12192000" cy="606398"/>
          </a:xfrm>
          <a:prstGeom prst="rect">
            <a:avLst/>
          </a:prstGeom>
          <a:solidFill>
            <a:srgbClr val="3371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2" descr="An empty placeholder to add an image. Click on the placeholder and select the image that you wish to add">
            <a:extLst>
              <a:ext uri="{FF2B5EF4-FFF2-40B4-BE49-F238E27FC236}">
                <a16:creationId xmlns:a16="http://schemas.microsoft.com/office/drawing/2014/main" id="{AD7EAF58-42C0-0DFF-B9D7-9ECE3795ADF3}"/>
              </a:ext>
            </a:extLst>
          </p:cNvPr>
          <p:cNvSpPr>
            <a:spLocks noGrp="1"/>
          </p:cNvSpPr>
          <p:nvPr>
            <p:ph type="pic" idx="1"/>
          </p:nvPr>
        </p:nvSpPr>
        <p:spPr>
          <a:xfrm>
            <a:off x="-1" y="1381125"/>
            <a:ext cx="12191999" cy="5476874"/>
          </a:xfrm>
          <a:prstGeom prst="rect">
            <a:avLst/>
          </a:prstGeo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5" name="Picture 4" descr="A white logo with black background&#10;&#10;Description automatically generated">
            <a:extLst>
              <a:ext uri="{FF2B5EF4-FFF2-40B4-BE49-F238E27FC236}">
                <a16:creationId xmlns:a16="http://schemas.microsoft.com/office/drawing/2014/main" id="{39ED6570-FFC7-68CF-E34D-223AC3BEF6E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737906" cy="606398"/>
          </a:xfrm>
          <a:prstGeom prst="rect">
            <a:avLst/>
          </a:prstGeom>
        </p:spPr>
      </p:pic>
      <p:sp>
        <p:nvSpPr>
          <p:cNvPr id="6" name="Title 1">
            <a:extLst>
              <a:ext uri="{FF2B5EF4-FFF2-40B4-BE49-F238E27FC236}">
                <a16:creationId xmlns:a16="http://schemas.microsoft.com/office/drawing/2014/main" id="{06773438-2D18-0242-DCE4-C0C9C5501A14}"/>
              </a:ext>
            </a:extLst>
          </p:cNvPr>
          <p:cNvSpPr>
            <a:spLocks noGrp="1"/>
          </p:cNvSpPr>
          <p:nvPr>
            <p:ph type="title"/>
          </p:nvPr>
        </p:nvSpPr>
        <p:spPr>
          <a:xfrm>
            <a:off x="1" y="606398"/>
            <a:ext cx="12058650" cy="708052"/>
          </a:xfrm>
        </p:spPr>
        <p:txBody>
          <a:bodyPr anchor="b"/>
          <a:lstStyle>
            <a:lvl1pPr>
              <a:defRPr sz="3200"/>
            </a:lvl1pPr>
          </a:lstStyle>
          <a:p>
            <a:r>
              <a:rPr lang="en-US"/>
              <a:t>Click to edit Master title style</a:t>
            </a:r>
          </a:p>
        </p:txBody>
      </p:sp>
    </p:spTree>
    <p:extLst>
      <p:ext uri="{BB962C8B-B14F-4D97-AF65-F5344CB8AC3E}">
        <p14:creationId xmlns:p14="http://schemas.microsoft.com/office/powerpoint/2010/main" val="31297834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Full Page Image">
    <p:bg>
      <p:bgPr>
        <a:solidFill>
          <a:schemeClr val="bg1"/>
        </a:solidFill>
        <a:effectLst/>
      </p:bgPr>
    </p:bg>
    <p:spTree>
      <p:nvGrpSpPr>
        <p:cNvPr id="1" name=""/>
        <p:cNvGrpSpPr/>
        <p:nvPr/>
      </p:nvGrpSpPr>
      <p:grpSpPr>
        <a:xfrm>
          <a:off x="0" y="0"/>
          <a:ext cx="0" cy="0"/>
          <a:chOff x="0" y="0"/>
          <a:chExt cx="0" cy="0"/>
        </a:xfrm>
      </p:grpSpPr>
      <p:sp>
        <p:nvSpPr>
          <p:cNvPr id="24" name="Picture Placeholder 23" descr="An empty placeholder to add an image. Click on the placeholder and select the image that you wish to add">
            <a:extLst>
              <a:ext uri="{FF2B5EF4-FFF2-40B4-BE49-F238E27FC236}">
                <a16:creationId xmlns:a16="http://schemas.microsoft.com/office/drawing/2014/main" id="{E6ED8F92-42DC-D7EB-A891-DE7230EE356E}"/>
              </a:ext>
            </a:extLst>
          </p:cNvPr>
          <p:cNvSpPr>
            <a:spLocks noGrp="1"/>
          </p:cNvSpPr>
          <p:nvPr>
            <p:ph type="pic" idx="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420528 h 6858000"/>
              <a:gd name="connsiteX3" fmla="*/ 11658600 w 12192000"/>
              <a:gd name="connsiteY3" fmla="*/ 6420528 h 6858000"/>
              <a:gd name="connsiteX4" fmla="*/ 11658600 w 12192000"/>
              <a:gd name="connsiteY4" fmla="*/ 6858000 h 6858000"/>
              <a:gd name="connsiteX5" fmla="*/ 0 w 12192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0" y="0"/>
                </a:moveTo>
                <a:lnTo>
                  <a:pt x="12192000" y="0"/>
                </a:lnTo>
                <a:lnTo>
                  <a:pt x="12192000" y="6420528"/>
                </a:lnTo>
                <a:lnTo>
                  <a:pt x="11658600" y="6420528"/>
                </a:lnTo>
                <a:lnTo>
                  <a:pt x="11658600" y="6858000"/>
                </a:lnTo>
                <a:lnTo>
                  <a:pt x="0" y="6858000"/>
                </a:lnTo>
                <a:close/>
              </a:path>
            </a:pathLst>
          </a:custGeom>
        </p:spPr>
        <p:txBody>
          <a:bodyPr wrap="square">
            <a:no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25" name="Picture 24">
            <a:extLst>
              <a:ext uri="{FF2B5EF4-FFF2-40B4-BE49-F238E27FC236}">
                <a16:creationId xmlns:a16="http://schemas.microsoft.com/office/drawing/2014/main" id="{D8DB8CF4-608A-FB49-70A7-C683D1EF4F53}"/>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1658600" y="6420528"/>
            <a:ext cx="533400" cy="437472"/>
          </a:xfrm>
          <a:prstGeom prst="rect">
            <a:avLst/>
          </a:prstGeom>
        </p:spPr>
      </p:pic>
    </p:spTree>
    <p:extLst>
      <p:ext uri="{BB962C8B-B14F-4D97-AF65-F5344CB8AC3E}">
        <p14:creationId xmlns:p14="http://schemas.microsoft.com/office/powerpoint/2010/main" val="4191373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CEA48F6-2BD7-4BCC-8BA9-BEE7A9BD96D9}"/>
              </a:ext>
            </a:extLst>
          </p:cNvPr>
          <p:cNvSpPr>
            <a:spLocks noGrp="1"/>
          </p:cNvSpPr>
          <p:nvPr>
            <p:ph type="title"/>
          </p:nvPr>
        </p:nvSpPr>
        <p:spPr>
          <a:xfrm>
            <a:off x="838200" y="365125"/>
            <a:ext cx="10515600" cy="1325563"/>
          </a:xfrm>
        </p:spPr>
        <p:txBody>
          <a:bodyPr/>
          <a:lstStyle>
            <a:lvl1pPr>
              <a:defRPr>
                <a:solidFill>
                  <a:schemeClr val="bg1"/>
                </a:solidFill>
              </a:defRPr>
            </a:lvl1pPr>
          </a:lstStyle>
          <a:p>
            <a:r>
              <a:rPr lang="en-US"/>
              <a:t>Click to edit Master title style</a:t>
            </a:r>
          </a:p>
        </p:txBody>
      </p:sp>
      <p:sp>
        <p:nvSpPr>
          <p:cNvPr id="6" name="Content Placeholder 2">
            <a:extLst>
              <a:ext uri="{FF2B5EF4-FFF2-40B4-BE49-F238E27FC236}">
                <a16:creationId xmlns:a16="http://schemas.microsoft.com/office/drawing/2014/main" id="{18A59310-8FE2-46CB-89A3-3B0F883ACE38}"/>
              </a:ext>
            </a:extLst>
          </p:cNvPr>
          <p:cNvSpPr>
            <a:spLocks noGrp="1"/>
          </p:cNvSpPr>
          <p:nvPr>
            <p:ph idx="1"/>
          </p:nvPr>
        </p:nvSpPr>
        <p:spPr>
          <a:xfrm>
            <a:off x="838200" y="1825625"/>
            <a:ext cx="9985075" cy="4351338"/>
          </a:xfrm>
          <a:prstGeom prst="rect">
            <a:avLst/>
          </a:prstGeom>
        </p:spPr>
        <p:txBody>
          <a:bodyPr/>
          <a:lstStyle>
            <a:lvl1pPr>
              <a:defRPr>
                <a:solidFill>
                  <a:schemeClr val="bg1"/>
                </a:solidFill>
              </a:defRPr>
            </a:lvl1pPr>
            <a:lvl2pPr marL="685800" indent="-228600">
              <a:buFont typeface="Wingdings" panose="05000000000000000000" pitchFamily="2" charset="2"/>
              <a:buChar char="§"/>
              <a:defRPr>
                <a:solidFill>
                  <a:schemeClr val="bg1"/>
                </a:solidFill>
              </a:defRPr>
            </a:lvl2pPr>
            <a:lvl3pPr marL="1143000" indent="-228600">
              <a:buFont typeface="Arial" panose="020B0604020202020204" pitchFamily="34" charset="0"/>
              <a:buChar char="−"/>
              <a:defRPr>
                <a:solidFill>
                  <a:schemeClr val="bg1"/>
                </a:solidFill>
              </a:defRPr>
            </a:lvl3pPr>
            <a:lvl4pPr marL="1600200" indent="-228600">
              <a:buFont typeface="Arial" panose="020B0604020202020204" pitchFamily="34" charset="0"/>
              <a:buChar char="▪"/>
              <a:defRPr>
                <a:solidFill>
                  <a:schemeClr val="bg1"/>
                </a:solidFill>
              </a:defRPr>
            </a:lvl4pPr>
            <a:lvl5pPr marL="2057400" indent="-228600">
              <a:buFont typeface="Arial" panose="020B0604020202020204"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790401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18ACF-9DE7-EB4D-8446-AE8D9CF32BAA}" type="datetimeFigureOut">
              <a:rPr lang="en-US" smtClean="0"/>
              <a:t>3/13/2025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B043D0-1D88-F14F-8640-E8ED47B23401}" type="slidenum">
              <a:rPr lang="en-US" smtClean="0"/>
              <a:t>‹#›</a:t>
            </a:fld>
            <a:endParaRPr lang="en-US"/>
          </a:p>
        </p:txBody>
      </p:sp>
    </p:spTree>
    <p:extLst>
      <p:ext uri="{BB962C8B-B14F-4D97-AF65-F5344CB8AC3E}">
        <p14:creationId xmlns:p14="http://schemas.microsoft.com/office/powerpoint/2010/main" val="1528236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690CE-608A-47C7-8FDD-5C733B5993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77F96A-EAAC-4DC8-BA10-ACE82E4DD3B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BD486B7-D454-42F3-8B20-0BE53A64786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29CEDD-28C9-4D0A-8A20-151B456215C8}"/>
              </a:ext>
            </a:extLst>
          </p:cNvPr>
          <p:cNvSpPr>
            <a:spLocks noGrp="1"/>
          </p:cNvSpPr>
          <p:nvPr>
            <p:ph type="dt" sz="half" idx="10"/>
          </p:nvPr>
        </p:nvSpPr>
        <p:spPr>
          <a:xfrm>
            <a:off x="838200" y="6356350"/>
            <a:ext cx="2743200" cy="365125"/>
          </a:xfrm>
          <a:prstGeom prst="rect">
            <a:avLst/>
          </a:prstGeom>
        </p:spPr>
        <p:txBody>
          <a:bodyPr/>
          <a:lstStyle/>
          <a:p>
            <a:fld id="{7CE11EDF-60B8-4EDB-B42E-9EAB0F761109}" type="datetimeFigureOut">
              <a:rPr lang="en-US" smtClean="0"/>
              <a:t>3/13/2025</a:t>
            </a:fld>
            <a:endParaRPr lang="en-US"/>
          </a:p>
        </p:txBody>
      </p:sp>
      <p:sp>
        <p:nvSpPr>
          <p:cNvPr id="6" name="Footer Placeholder 5">
            <a:extLst>
              <a:ext uri="{FF2B5EF4-FFF2-40B4-BE49-F238E27FC236}">
                <a16:creationId xmlns:a16="http://schemas.microsoft.com/office/drawing/2014/main" id="{504F507C-8F6A-4E12-B150-64E994AC90D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04E5B9-FD5E-44E6-BFCD-99EBE30A6EEE}"/>
              </a:ext>
            </a:extLst>
          </p:cNvPr>
          <p:cNvSpPr>
            <a:spLocks noGrp="1"/>
          </p:cNvSpPr>
          <p:nvPr>
            <p:ph type="sldNum" sz="quarter" idx="12"/>
          </p:nvPr>
        </p:nvSpPr>
        <p:spPr>
          <a:xfrm>
            <a:off x="8610600" y="6356350"/>
            <a:ext cx="2743200" cy="365125"/>
          </a:xfrm>
          <a:prstGeom prst="rect">
            <a:avLst/>
          </a:prstGeom>
        </p:spPr>
        <p:txBody>
          <a:bodyPr/>
          <a:lstStyle/>
          <a:p>
            <a:fld id="{A580143C-2363-469D-A6FF-A0AC95135A0F}" type="slidenum">
              <a:rPr lang="en-US" smtClean="0"/>
              <a:t>‹#›</a:t>
            </a:fld>
            <a:endParaRPr lang="en-US"/>
          </a:p>
        </p:txBody>
      </p:sp>
    </p:spTree>
    <p:extLst>
      <p:ext uri="{BB962C8B-B14F-4D97-AF65-F5344CB8AC3E}">
        <p14:creationId xmlns:p14="http://schemas.microsoft.com/office/powerpoint/2010/main" val="3560732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AE1EF-7951-411A-9E79-C394F883A1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AD2CD8B-791D-4F76-B8FE-B06ACD209D5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C88C95-CC5B-40A9-BBE0-BD9A8C5D46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E201EF-5BDE-41C9-B0D9-0A4985AED432}"/>
              </a:ext>
            </a:extLst>
          </p:cNvPr>
          <p:cNvSpPr>
            <a:spLocks noGrp="1"/>
          </p:cNvSpPr>
          <p:nvPr>
            <p:ph type="dt" sz="half" idx="10"/>
          </p:nvPr>
        </p:nvSpPr>
        <p:spPr>
          <a:xfrm>
            <a:off x="838200" y="6356350"/>
            <a:ext cx="2743200" cy="365125"/>
          </a:xfrm>
          <a:prstGeom prst="rect">
            <a:avLst/>
          </a:prstGeom>
        </p:spPr>
        <p:txBody>
          <a:bodyPr/>
          <a:lstStyle/>
          <a:p>
            <a:fld id="{7CE11EDF-60B8-4EDB-B42E-9EAB0F761109}" type="datetimeFigureOut">
              <a:rPr lang="en-US" smtClean="0"/>
              <a:t>3/13/2025</a:t>
            </a:fld>
            <a:endParaRPr lang="en-US"/>
          </a:p>
        </p:txBody>
      </p:sp>
      <p:sp>
        <p:nvSpPr>
          <p:cNvPr id="6" name="Footer Placeholder 5">
            <a:extLst>
              <a:ext uri="{FF2B5EF4-FFF2-40B4-BE49-F238E27FC236}">
                <a16:creationId xmlns:a16="http://schemas.microsoft.com/office/drawing/2014/main" id="{9319D6F4-8F0F-412E-97C1-828110C8609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CEE1F5E-A52D-41BD-A1F8-D4AA37E3EFF1}"/>
              </a:ext>
            </a:extLst>
          </p:cNvPr>
          <p:cNvSpPr>
            <a:spLocks noGrp="1"/>
          </p:cNvSpPr>
          <p:nvPr>
            <p:ph type="sldNum" sz="quarter" idx="12"/>
          </p:nvPr>
        </p:nvSpPr>
        <p:spPr>
          <a:xfrm>
            <a:off x="8610600" y="6356350"/>
            <a:ext cx="2743200" cy="365125"/>
          </a:xfrm>
          <a:prstGeom prst="rect">
            <a:avLst/>
          </a:prstGeom>
        </p:spPr>
        <p:txBody>
          <a:bodyPr/>
          <a:lstStyle/>
          <a:p>
            <a:fld id="{A580143C-2363-469D-A6FF-A0AC95135A0F}" type="slidenum">
              <a:rPr lang="en-US" smtClean="0"/>
              <a:t>‹#›</a:t>
            </a:fld>
            <a:endParaRPr lang="en-US"/>
          </a:p>
        </p:txBody>
      </p:sp>
    </p:spTree>
    <p:extLst>
      <p:ext uri="{BB962C8B-B14F-4D97-AF65-F5344CB8AC3E}">
        <p14:creationId xmlns:p14="http://schemas.microsoft.com/office/powerpoint/2010/main" val="27275331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54EB7-5A5A-4A4B-90CB-701DB04C3F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9684B0-B275-4869-B543-BCAE9BE0CE76}"/>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5C1C2D-D316-4D07-B607-72904536C4DC}"/>
              </a:ext>
            </a:extLst>
          </p:cNvPr>
          <p:cNvSpPr>
            <a:spLocks noGrp="1"/>
          </p:cNvSpPr>
          <p:nvPr>
            <p:ph type="dt" sz="half" idx="10"/>
          </p:nvPr>
        </p:nvSpPr>
        <p:spPr>
          <a:xfrm>
            <a:off x="838200" y="6356350"/>
            <a:ext cx="2743200" cy="365125"/>
          </a:xfrm>
          <a:prstGeom prst="rect">
            <a:avLst/>
          </a:prstGeom>
        </p:spPr>
        <p:txBody>
          <a:bodyPr/>
          <a:lstStyle/>
          <a:p>
            <a:fld id="{7CE11EDF-60B8-4EDB-B42E-9EAB0F761109}" type="datetimeFigureOut">
              <a:rPr lang="en-US" smtClean="0"/>
              <a:t>3/13/2025</a:t>
            </a:fld>
            <a:endParaRPr lang="en-US"/>
          </a:p>
        </p:txBody>
      </p:sp>
      <p:sp>
        <p:nvSpPr>
          <p:cNvPr id="5" name="Footer Placeholder 4">
            <a:extLst>
              <a:ext uri="{FF2B5EF4-FFF2-40B4-BE49-F238E27FC236}">
                <a16:creationId xmlns:a16="http://schemas.microsoft.com/office/drawing/2014/main" id="{3C7FB2FF-9D8F-416A-8664-A5AA263BFC8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05E9898-C862-467C-BB30-F5C5D6C97071}"/>
              </a:ext>
            </a:extLst>
          </p:cNvPr>
          <p:cNvSpPr>
            <a:spLocks noGrp="1"/>
          </p:cNvSpPr>
          <p:nvPr>
            <p:ph type="sldNum" sz="quarter" idx="12"/>
          </p:nvPr>
        </p:nvSpPr>
        <p:spPr>
          <a:xfrm>
            <a:off x="8610600" y="6356350"/>
            <a:ext cx="2743200" cy="365125"/>
          </a:xfrm>
          <a:prstGeom prst="rect">
            <a:avLst/>
          </a:prstGeom>
        </p:spPr>
        <p:txBody>
          <a:bodyPr/>
          <a:lstStyle/>
          <a:p>
            <a:fld id="{A580143C-2363-469D-A6FF-A0AC95135A0F}" type="slidenum">
              <a:rPr lang="en-US" smtClean="0"/>
              <a:t>‹#›</a:t>
            </a:fld>
            <a:endParaRPr lang="en-US"/>
          </a:p>
        </p:txBody>
      </p:sp>
    </p:spTree>
    <p:extLst>
      <p:ext uri="{BB962C8B-B14F-4D97-AF65-F5344CB8AC3E}">
        <p14:creationId xmlns:p14="http://schemas.microsoft.com/office/powerpoint/2010/main" val="3926378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ABD705-1EB3-4F15-ACBA-8C097CD09E1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CA41C2-3616-4DD8-A65A-71EEF919BBD2}"/>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3FA311-4D23-4D0F-9483-FBCDA519FA94}"/>
              </a:ext>
            </a:extLst>
          </p:cNvPr>
          <p:cNvSpPr>
            <a:spLocks noGrp="1"/>
          </p:cNvSpPr>
          <p:nvPr>
            <p:ph type="dt" sz="half" idx="10"/>
          </p:nvPr>
        </p:nvSpPr>
        <p:spPr>
          <a:xfrm>
            <a:off x="838200" y="6356350"/>
            <a:ext cx="2743200" cy="365125"/>
          </a:xfrm>
          <a:prstGeom prst="rect">
            <a:avLst/>
          </a:prstGeom>
        </p:spPr>
        <p:txBody>
          <a:bodyPr/>
          <a:lstStyle/>
          <a:p>
            <a:fld id="{7CE11EDF-60B8-4EDB-B42E-9EAB0F761109}" type="datetimeFigureOut">
              <a:rPr lang="en-US" smtClean="0"/>
              <a:t>3/13/2025</a:t>
            </a:fld>
            <a:endParaRPr lang="en-US"/>
          </a:p>
        </p:txBody>
      </p:sp>
      <p:sp>
        <p:nvSpPr>
          <p:cNvPr id="5" name="Footer Placeholder 4">
            <a:extLst>
              <a:ext uri="{FF2B5EF4-FFF2-40B4-BE49-F238E27FC236}">
                <a16:creationId xmlns:a16="http://schemas.microsoft.com/office/drawing/2014/main" id="{50DBD453-F659-44AC-8639-ED5CD8F4D3C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35FB820-5E73-4A46-AA2A-CA77CDD39F15}"/>
              </a:ext>
            </a:extLst>
          </p:cNvPr>
          <p:cNvSpPr>
            <a:spLocks noGrp="1"/>
          </p:cNvSpPr>
          <p:nvPr>
            <p:ph type="sldNum" sz="quarter" idx="12"/>
          </p:nvPr>
        </p:nvSpPr>
        <p:spPr>
          <a:xfrm>
            <a:off x="8610600" y="6356350"/>
            <a:ext cx="2743200" cy="365125"/>
          </a:xfrm>
          <a:prstGeom prst="rect">
            <a:avLst/>
          </a:prstGeom>
        </p:spPr>
        <p:txBody>
          <a:bodyPr/>
          <a:lstStyle/>
          <a:p>
            <a:fld id="{A580143C-2363-469D-A6FF-A0AC95135A0F}" type="slidenum">
              <a:rPr lang="en-US" smtClean="0"/>
              <a:t>‹#›</a:t>
            </a:fld>
            <a:endParaRPr lang="en-US"/>
          </a:p>
        </p:txBody>
      </p:sp>
    </p:spTree>
    <p:extLst>
      <p:ext uri="{BB962C8B-B14F-4D97-AF65-F5344CB8AC3E}">
        <p14:creationId xmlns:p14="http://schemas.microsoft.com/office/powerpoint/2010/main" val="18865920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258753-8574-22E4-DC12-82132309DD6D}"/>
              </a:ext>
            </a:extLst>
          </p:cNvPr>
          <p:cNvSpPr/>
          <p:nvPr userDrawn="1"/>
        </p:nvSpPr>
        <p:spPr>
          <a:xfrm>
            <a:off x="0" y="0"/>
            <a:ext cx="12192000" cy="6858000"/>
          </a:xfrm>
          <a:prstGeom prst="rect">
            <a:avLst/>
          </a:prstGeom>
          <a:solidFill>
            <a:srgbClr val="337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and white logo&#10;&#10;Description automatically generated">
            <a:extLst>
              <a:ext uri="{FF2B5EF4-FFF2-40B4-BE49-F238E27FC236}">
                <a16:creationId xmlns:a16="http://schemas.microsoft.com/office/drawing/2014/main" id="{5BFA4E48-6ADF-7DC4-FDDE-0CDEBE678F4C}"/>
              </a:ext>
            </a:extLst>
          </p:cNvPr>
          <p:cNvPicPr>
            <a:picLocks noChangeAspect="1"/>
          </p:cNvPicPr>
          <p:nvPr userDrawn="1"/>
        </p:nvPicPr>
        <p:blipFill>
          <a:blip r:embed="rId2"/>
          <a:stretch>
            <a:fillRect/>
          </a:stretch>
        </p:blipFill>
        <p:spPr>
          <a:xfrm>
            <a:off x="1130969" y="3092620"/>
            <a:ext cx="4704347" cy="672759"/>
          </a:xfrm>
          <a:prstGeom prst="rect">
            <a:avLst/>
          </a:prstGeom>
        </p:spPr>
      </p:pic>
      <p:cxnSp>
        <p:nvCxnSpPr>
          <p:cNvPr id="9" name="Straight Connector 8">
            <a:extLst>
              <a:ext uri="{FF2B5EF4-FFF2-40B4-BE49-F238E27FC236}">
                <a16:creationId xmlns:a16="http://schemas.microsoft.com/office/drawing/2014/main" id="{6B56CE08-D66D-BCBF-680E-B7CC8F152F2D}"/>
              </a:ext>
            </a:extLst>
          </p:cNvPr>
          <p:cNvCxnSpPr/>
          <p:nvPr userDrawn="1"/>
        </p:nvCxnSpPr>
        <p:spPr>
          <a:xfrm>
            <a:off x="6112042" y="2996871"/>
            <a:ext cx="0" cy="1045738"/>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1">
            <a:extLst>
              <a:ext uri="{FF2B5EF4-FFF2-40B4-BE49-F238E27FC236}">
                <a16:creationId xmlns:a16="http://schemas.microsoft.com/office/drawing/2014/main" id="{4142B181-CED0-B6F0-7F1C-98D310EACB2E}"/>
              </a:ext>
            </a:extLst>
          </p:cNvPr>
          <p:cNvSpPr>
            <a:spLocks noGrp="1"/>
          </p:cNvSpPr>
          <p:nvPr>
            <p:ph type="body" sz="quarter" idx="10" hasCustomPrompt="1"/>
          </p:nvPr>
        </p:nvSpPr>
        <p:spPr>
          <a:xfrm>
            <a:off x="6269038" y="2996871"/>
            <a:ext cx="4572000" cy="577850"/>
          </a:xfrm>
          <a:prstGeom prst="rect">
            <a:avLst/>
          </a:prstGeom>
        </p:spPr>
        <p:txBody>
          <a:bodyPr/>
          <a:lstStyle>
            <a:lvl1pPr marL="0" indent="0">
              <a:lnSpc>
                <a:spcPct val="100000"/>
              </a:lnSpc>
              <a:spcBef>
                <a:spcPts val="0"/>
              </a:spcBef>
              <a:buNone/>
              <a:defRPr b="0" i="0">
                <a:solidFill>
                  <a:schemeClr val="bg1"/>
                </a:solidFill>
                <a:latin typeface="Now" pitchFamily="2" charset="77"/>
              </a:defRPr>
            </a:lvl1pPr>
            <a:lvl2pPr>
              <a:defRPr b="0" i="0">
                <a:solidFill>
                  <a:schemeClr val="bg1"/>
                </a:solidFill>
                <a:latin typeface="Now" pitchFamily="2" charset="77"/>
              </a:defRPr>
            </a:lvl2pPr>
            <a:lvl3pPr>
              <a:defRPr b="0" i="0">
                <a:solidFill>
                  <a:schemeClr val="bg1"/>
                </a:solidFill>
                <a:latin typeface="Now" pitchFamily="2" charset="77"/>
              </a:defRPr>
            </a:lvl3pPr>
            <a:lvl4pPr>
              <a:defRPr b="0" i="0">
                <a:solidFill>
                  <a:schemeClr val="bg1"/>
                </a:solidFill>
                <a:latin typeface="Now" pitchFamily="2" charset="77"/>
              </a:defRPr>
            </a:lvl4pPr>
            <a:lvl5pPr>
              <a:defRPr b="0" i="0">
                <a:solidFill>
                  <a:schemeClr val="bg1"/>
                </a:solidFill>
                <a:latin typeface="Now" pitchFamily="2" charset="77"/>
              </a:defRPr>
            </a:lvl5pPr>
          </a:lstStyle>
          <a:p>
            <a:pPr lvl="0"/>
            <a:r>
              <a:rPr lang="en-US" dirty="0"/>
              <a:t>Presentation title</a:t>
            </a:r>
          </a:p>
          <a:p>
            <a:pPr lvl="0"/>
            <a:r>
              <a:rPr lang="en-US" dirty="0"/>
              <a:t>goes here</a:t>
            </a:r>
          </a:p>
        </p:txBody>
      </p:sp>
    </p:spTree>
    <p:extLst>
      <p:ext uri="{BB962C8B-B14F-4D97-AF65-F5344CB8AC3E}">
        <p14:creationId xmlns:p14="http://schemas.microsoft.com/office/powerpoint/2010/main" val="29078890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48D056-3865-E712-F5DE-A537FBE68C82}"/>
              </a:ext>
            </a:extLst>
          </p:cNvPr>
          <p:cNvSpPr/>
          <p:nvPr userDrawn="1"/>
        </p:nvSpPr>
        <p:spPr>
          <a:xfrm>
            <a:off x="0" y="0"/>
            <a:ext cx="12192000" cy="6858000"/>
          </a:xfrm>
          <a:prstGeom prst="rect">
            <a:avLst/>
          </a:prstGeom>
          <a:solidFill>
            <a:srgbClr val="0006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D5FC1790-7E16-E85B-CBB2-494F1DB3DB81}"/>
              </a:ext>
            </a:extLst>
          </p:cNvPr>
          <p:cNvSpPr txBox="1"/>
          <p:nvPr userDrawn="1"/>
        </p:nvSpPr>
        <p:spPr>
          <a:xfrm>
            <a:off x="551448" y="1756324"/>
            <a:ext cx="4680284" cy="369332"/>
          </a:xfrm>
          <a:prstGeom prst="rect">
            <a:avLst/>
          </a:prstGeom>
          <a:noFill/>
        </p:spPr>
        <p:txBody>
          <a:bodyPr wrap="square" rtlCol="0">
            <a:spAutoFit/>
          </a:bodyPr>
          <a:lstStyle/>
          <a:p>
            <a:r>
              <a:rPr lang="en-US" dirty="0">
                <a:solidFill>
                  <a:schemeClr val="bg1"/>
                </a:solidFill>
                <a:latin typeface="Poppins" pitchFamily="2" charset="77"/>
                <a:cs typeface="Poppins" pitchFamily="2" charset="77"/>
              </a:rPr>
              <a:t>Agenda</a:t>
            </a:r>
          </a:p>
        </p:txBody>
      </p:sp>
      <p:sp>
        <p:nvSpPr>
          <p:cNvPr id="12" name="Text Placeholder 11">
            <a:extLst>
              <a:ext uri="{FF2B5EF4-FFF2-40B4-BE49-F238E27FC236}">
                <a16:creationId xmlns:a16="http://schemas.microsoft.com/office/drawing/2014/main" id="{9D716DB1-27F1-B81A-43E9-804E81DDFEDA}"/>
              </a:ext>
            </a:extLst>
          </p:cNvPr>
          <p:cNvSpPr>
            <a:spLocks noGrp="1"/>
          </p:cNvSpPr>
          <p:nvPr>
            <p:ph type="body" sz="quarter" idx="10" hasCustomPrompt="1"/>
          </p:nvPr>
        </p:nvSpPr>
        <p:spPr>
          <a:xfrm>
            <a:off x="551447" y="2369470"/>
            <a:ext cx="2538663" cy="433387"/>
          </a:xfrm>
          <a:prstGeom prst="rect">
            <a:avLst/>
          </a:prstGeom>
        </p:spPr>
        <p:txBody>
          <a:bodyPr/>
          <a:lstStyle>
            <a:lvl1pPr marL="0" indent="0">
              <a:buNone/>
              <a:defRPr sz="2400" b="1" i="0">
                <a:solidFill>
                  <a:schemeClr val="bg1"/>
                </a:solidFill>
                <a:latin typeface="Now" pitchFamily="2" charset="77"/>
                <a:cs typeface="Poppins" pitchFamily="2" charset="77"/>
              </a:defRPr>
            </a:lvl1pPr>
          </a:lstStyle>
          <a:p>
            <a:pPr lvl="0"/>
            <a:r>
              <a:rPr lang="en-US" dirty="0">
                <a:latin typeface="Poppins" pitchFamily="2" charset="77"/>
                <a:cs typeface="Poppins" pitchFamily="2" charset="77"/>
              </a:rPr>
              <a:t>01 Insert Name</a:t>
            </a:r>
            <a:endParaRPr lang="en-US" dirty="0"/>
          </a:p>
        </p:txBody>
      </p:sp>
      <p:sp>
        <p:nvSpPr>
          <p:cNvPr id="13" name="Text Placeholder 11">
            <a:extLst>
              <a:ext uri="{FF2B5EF4-FFF2-40B4-BE49-F238E27FC236}">
                <a16:creationId xmlns:a16="http://schemas.microsoft.com/office/drawing/2014/main" id="{0484542F-5A08-D71D-4480-650712EF2831}"/>
              </a:ext>
            </a:extLst>
          </p:cNvPr>
          <p:cNvSpPr>
            <a:spLocks noGrp="1"/>
          </p:cNvSpPr>
          <p:nvPr>
            <p:ph type="body" sz="quarter" idx="11" hasCustomPrompt="1"/>
          </p:nvPr>
        </p:nvSpPr>
        <p:spPr>
          <a:xfrm>
            <a:off x="4827582" y="2369470"/>
            <a:ext cx="2538663" cy="433387"/>
          </a:xfrm>
          <a:prstGeom prst="rect">
            <a:avLst/>
          </a:prstGeom>
        </p:spPr>
        <p:txBody>
          <a:bodyPr/>
          <a:lstStyle>
            <a:lvl1pPr marL="0" indent="0">
              <a:buNone/>
              <a:defRPr sz="2400" b="1" i="0">
                <a:solidFill>
                  <a:schemeClr val="bg1"/>
                </a:solidFill>
                <a:latin typeface="Now" pitchFamily="2" charset="77"/>
                <a:cs typeface="Poppins" pitchFamily="2" charset="77"/>
              </a:defRPr>
            </a:lvl1pPr>
          </a:lstStyle>
          <a:p>
            <a:pPr lvl="0"/>
            <a:r>
              <a:rPr lang="en-US" dirty="0">
                <a:latin typeface="Poppins" pitchFamily="2" charset="77"/>
                <a:cs typeface="Poppins" pitchFamily="2" charset="77"/>
              </a:rPr>
              <a:t>02 Insert Name</a:t>
            </a:r>
            <a:endParaRPr lang="en-US" dirty="0"/>
          </a:p>
        </p:txBody>
      </p:sp>
      <p:sp>
        <p:nvSpPr>
          <p:cNvPr id="14" name="Text Placeholder 11">
            <a:extLst>
              <a:ext uri="{FF2B5EF4-FFF2-40B4-BE49-F238E27FC236}">
                <a16:creationId xmlns:a16="http://schemas.microsoft.com/office/drawing/2014/main" id="{2CCE78E2-852D-F0C3-7CEF-B4046829742E}"/>
              </a:ext>
            </a:extLst>
          </p:cNvPr>
          <p:cNvSpPr>
            <a:spLocks noGrp="1"/>
          </p:cNvSpPr>
          <p:nvPr>
            <p:ph type="body" sz="quarter" idx="12" hasCustomPrompt="1"/>
          </p:nvPr>
        </p:nvSpPr>
        <p:spPr>
          <a:xfrm>
            <a:off x="8937458" y="2369469"/>
            <a:ext cx="2648953" cy="433387"/>
          </a:xfrm>
          <a:prstGeom prst="rect">
            <a:avLst/>
          </a:prstGeom>
        </p:spPr>
        <p:txBody>
          <a:bodyPr/>
          <a:lstStyle>
            <a:lvl1pPr marL="0" indent="0">
              <a:buNone/>
              <a:defRPr sz="2400" b="1" i="0">
                <a:solidFill>
                  <a:schemeClr val="bg1"/>
                </a:solidFill>
                <a:latin typeface="Now" pitchFamily="2" charset="77"/>
                <a:cs typeface="Poppins" pitchFamily="2" charset="77"/>
              </a:defRPr>
            </a:lvl1pPr>
          </a:lstStyle>
          <a:p>
            <a:pPr lvl="0"/>
            <a:r>
              <a:rPr lang="en-US" dirty="0">
                <a:latin typeface="Poppins" pitchFamily="2" charset="77"/>
                <a:cs typeface="Poppins" pitchFamily="2" charset="77"/>
              </a:rPr>
              <a:t>03 Insert Name</a:t>
            </a:r>
            <a:endParaRPr lang="en-US" dirty="0"/>
          </a:p>
        </p:txBody>
      </p:sp>
      <p:sp>
        <p:nvSpPr>
          <p:cNvPr id="17" name="Text Placeholder 11">
            <a:extLst>
              <a:ext uri="{FF2B5EF4-FFF2-40B4-BE49-F238E27FC236}">
                <a16:creationId xmlns:a16="http://schemas.microsoft.com/office/drawing/2014/main" id="{0463CFFB-0669-D326-DA73-F19A46723F1D}"/>
              </a:ext>
            </a:extLst>
          </p:cNvPr>
          <p:cNvSpPr>
            <a:spLocks noGrp="1"/>
          </p:cNvSpPr>
          <p:nvPr>
            <p:ph type="body" sz="quarter" idx="14" hasCustomPrompt="1"/>
          </p:nvPr>
        </p:nvSpPr>
        <p:spPr>
          <a:xfrm>
            <a:off x="537410" y="4086796"/>
            <a:ext cx="2648953" cy="433387"/>
          </a:xfrm>
          <a:prstGeom prst="rect">
            <a:avLst/>
          </a:prstGeom>
        </p:spPr>
        <p:txBody>
          <a:bodyPr/>
          <a:lstStyle>
            <a:lvl1pPr marL="0" indent="0">
              <a:buNone/>
              <a:defRPr sz="2400" b="1" i="0">
                <a:solidFill>
                  <a:schemeClr val="bg1"/>
                </a:solidFill>
                <a:latin typeface="Now" pitchFamily="2" charset="77"/>
                <a:cs typeface="Poppins" pitchFamily="2" charset="77"/>
              </a:defRPr>
            </a:lvl1pPr>
          </a:lstStyle>
          <a:p>
            <a:pPr lvl="0"/>
            <a:r>
              <a:rPr lang="en-US" dirty="0">
                <a:latin typeface="Poppins" pitchFamily="2" charset="77"/>
                <a:cs typeface="Poppins" pitchFamily="2" charset="77"/>
              </a:rPr>
              <a:t>04 Insert Name</a:t>
            </a:r>
            <a:endParaRPr lang="en-US" dirty="0"/>
          </a:p>
        </p:txBody>
      </p:sp>
      <p:sp>
        <p:nvSpPr>
          <p:cNvPr id="18" name="Text Placeholder 11">
            <a:extLst>
              <a:ext uri="{FF2B5EF4-FFF2-40B4-BE49-F238E27FC236}">
                <a16:creationId xmlns:a16="http://schemas.microsoft.com/office/drawing/2014/main" id="{791D8E5B-1401-248C-5C24-B5748CB695E2}"/>
              </a:ext>
            </a:extLst>
          </p:cNvPr>
          <p:cNvSpPr>
            <a:spLocks noGrp="1"/>
          </p:cNvSpPr>
          <p:nvPr>
            <p:ph type="body" sz="quarter" idx="15" hasCustomPrompt="1"/>
          </p:nvPr>
        </p:nvSpPr>
        <p:spPr>
          <a:xfrm>
            <a:off x="4837063" y="4086796"/>
            <a:ext cx="2648953" cy="433387"/>
          </a:xfrm>
          <a:prstGeom prst="rect">
            <a:avLst/>
          </a:prstGeom>
        </p:spPr>
        <p:txBody>
          <a:bodyPr/>
          <a:lstStyle>
            <a:lvl1pPr marL="0" indent="0">
              <a:buNone/>
              <a:defRPr sz="2400" b="1" i="0">
                <a:solidFill>
                  <a:schemeClr val="bg1"/>
                </a:solidFill>
                <a:latin typeface="Now" pitchFamily="2" charset="77"/>
                <a:cs typeface="Poppins" pitchFamily="2" charset="77"/>
              </a:defRPr>
            </a:lvl1pPr>
          </a:lstStyle>
          <a:p>
            <a:pPr lvl="0"/>
            <a:r>
              <a:rPr lang="en-US" dirty="0">
                <a:latin typeface="Poppins" pitchFamily="2" charset="77"/>
                <a:cs typeface="Poppins" pitchFamily="2" charset="77"/>
              </a:rPr>
              <a:t>05 Insert Name</a:t>
            </a:r>
            <a:endParaRPr lang="en-US" dirty="0"/>
          </a:p>
        </p:txBody>
      </p:sp>
      <p:cxnSp>
        <p:nvCxnSpPr>
          <p:cNvPr id="19" name="Straight Connector 18">
            <a:extLst>
              <a:ext uri="{FF2B5EF4-FFF2-40B4-BE49-F238E27FC236}">
                <a16:creationId xmlns:a16="http://schemas.microsoft.com/office/drawing/2014/main" id="{1C4E4AE2-51A7-89ED-BE49-5EC9BEB81A1E}"/>
              </a:ext>
            </a:extLst>
          </p:cNvPr>
          <p:cNvCxnSpPr>
            <a:cxnSpLocks/>
          </p:cNvCxnSpPr>
          <p:nvPr userDrawn="1"/>
        </p:nvCxnSpPr>
        <p:spPr>
          <a:xfrm>
            <a:off x="625642" y="6172201"/>
            <a:ext cx="10960769"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6AE3F3B-0648-44AB-7D7D-7B45DC7EB870}"/>
              </a:ext>
            </a:extLst>
          </p:cNvPr>
          <p:cNvSpPr txBox="1"/>
          <p:nvPr userDrawn="1"/>
        </p:nvSpPr>
        <p:spPr>
          <a:xfrm>
            <a:off x="551448" y="6391990"/>
            <a:ext cx="1167904" cy="246221"/>
          </a:xfrm>
          <a:prstGeom prst="rect">
            <a:avLst/>
          </a:prstGeom>
          <a:noFill/>
        </p:spPr>
        <p:txBody>
          <a:bodyPr wrap="square" rtlCol="0">
            <a:spAutoFit/>
          </a:bodyPr>
          <a:lstStyle/>
          <a:p>
            <a:r>
              <a:rPr lang="en-US" sz="1000" dirty="0">
                <a:solidFill>
                  <a:schemeClr val="bg1"/>
                </a:solidFill>
                <a:latin typeface="Poppins" pitchFamily="2" charset="77"/>
                <a:cs typeface="Poppins" pitchFamily="2" charset="77"/>
              </a:rPr>
              <a:t>Agenda</a:t>
            </a:r>
          </a:p>
        </p:txBody>
      </p:sp>
      <p:sp>
        <p:nvSpPr>
          <p:cNvPr id="26" name="Text Placeholder 11">
            <a:extLst>
              <a:ext uri="{FF2B5EF4-FFF2-40B4-BE49-F238E27FC236}">
                <a16:creationId xmlns:a16="http://schemas.microsoft.com/office/drawing/2014/main" id="{C6451227-3AA7-6B52-AB54-BDDAE542348F}"/>
              </a:ext>
            </a:extLst>
          </p:cNvPr>
          <p:cNvSpPr>
            <a:spLocks noGrp="1"/>
          </p:cNvSpPr>
          <p:nvPr>
            <p:ph type="body" sz="quarter" idx="16" hasCustomPrompt="1"/>
          </p:nvPr>
        </p:nvSpPr>
        <p:spPr>
          <a:xfrm>
            <a:off x="8937457" y="4086796"/>
            <a:ext cx="2648953" cy="433387"/>
          </a:xfrm>
          <a:prstGeom prst="rect">
            <a:avLst/>
          </a:prstGeom>
        </p:spPr>
        <p:txBody>
          <a:bodyPr/>
          <a:lstStyle>
            <a:lvl1pPr marL="0" indent="0">
              <a:buNone/>
              <a:defRPr sz="2400" b="1" i="0">
                <a:solidFill>
                  <a:schemeClr val="bg1"/>
                </a:solidFill>
                <a:latin typeface="Now" pitchFamily="2" charset="77"/>
                <a:cs typeface="Poppins" pitchFamily="2" charset="77"/>
              </a:defRPr>
            </a:lvl1pPr>
          </a:lstStyle>
          <a:p>
            <a:pPr lvl="0"/>
            <a:r>
              <a:rPr lang="en-US" dirty="0">
                <a:latin typeface="Poppins" pitchFamily="2" charset="77"/>
                <a:cs typeface="Poppins" pitchFamily="2" charset="77"/>
              </a:rPr>
              <a:t>06 Insert Name</a:t>
            </a:r>
            <a:endParaRPr lang="en-US" dirty="0"/>
          </a:p>
        </p:txBody>
      </p:sp>
      <p:sp>
        <p:nvSpPr>
          <p:cNvPr id="28" name="Text Placeholder 27">
            <a:extLst>
              <a:ext uri="{FF2B5EF4-FFF2-40B4-BE49-F238E27FC236}">
                <a16:creationId xmlns:a16="http://schemas.microsoft.com/office/drawing/2014/main" id="{6DEB9DCC-B45E-9C12-BD52-A72F2E95299E}"/>
              </a:ext>
            </a:extLst>
          </p:cNvPr>
          <p:cNvSpPr>
            <a:spLocks noGrp="1"/>
          </p:cNvSpPr>
          <p:nvPr>
            <p:ph type="body" sz="quarter" idx="17" hasCustomPrompt="1"/>
          </p:nvPr>
        </p:nvSpPr>
        <p:spPr>
          <a:xfrm>
            <a:off x="538163" y="2798236"/>
            <a:ext cx="3479800" cy="942975"/>
          </a:xfrm>
          <a:prstGeom prst="rect">
            <a:avLst/>
          </a:prstGeom>
        </p:spPr>
        <p:txBody>
          <a:bodyPr/>
          <a:lstStyle>
            <a:lvl1pPr marL="0" indent="0">
              <a:buNone/>
              <a:defRPr sz="28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dirty="0">
                <a:latin typeface="Poppins" pitchFamily="2" charset="77"/>
                <a:cs typeface="Poppins" pitchFamily="2" charset="77"/>
              </a:rPr>
              <a:t>Brief description of content goes here. Font should be Poppins Regular, size 14</a:t>
            </a:r>
            <a:endParaRPr lang="en-US" dirty="0"/>
          </a:p>
        </p:txBody>
      </p:sp>
      <p:sp>
        <p:nvSpPr>
          <p:cNvPr id="29" name="Text Placeholder 27">
            <a:extLst>
              <a:ext uri="{FF2B5EF4-FFF2-40B4-BE49-F238E27FC236}">
                <a16:creationId xmlns:a16="http://schemas.microsoft.com/office/drawing/2014/main" id="{FCB22BAC-02BB-FBF3-79F1-7D0290B29AB9}"/>
              </a:ext>
            </a:extLst>
          </p:cNvPr>
          <p:cNvSpPr>
            <a:spLocks noGrp="1"/>
          </p:cNvSpPr>
          <p:nvPr>
            <p:ph type="body" sz="quarter" idx="18" hasCustomPrompt="1"/>
          </p:nvPr>
        </p:nvSpPr>
        <p:spPr>
          <a:xfrm>
            <a:off x="4837063" y="2818873"/>
            <a:ext cx="3479800" cy="942975"/>
          </a:xfrm>
          <a:prstGeom prst="rect">
            <a:avLst/>
          </a:prstGeom>
        </p:spPr>
        <p:txBody>
          <a:bodyPr/>
          <a:lstStyle>
            <a:lvl1pPr marL="0" indent="0">
              <a:buNone/>
              <a:defRPr sz="28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dirty="0">
                <a:latin typeface="Poppins" pitchFamily="2" charset="77"/>
                <a:cs typeface="Poppins" pitchFamily="2" charset="77"/>
              </a:rPr>
              <a:t>Brief description of content goes here. Font should be Poppins Regular, size 14</a:t>
            </a:r>
            <a:endParaRPr lang="en-US" sz="1400" dirty="0"/>
          </a:p>
        </p:txBody>
      </p:sp>
      <p:sp>
        <p:nvSpPr>
          <p:cNvPr id="30" name="Text Placeholder 27">
            <a:extLst>
              <a:ext uri="{FF2B5EF4-FFF2-40B4-BE49-F238E27FC236}">
                <a16:creationId xmlns:a16="http://schemas.microsoft.com/office/drawing/2014/main" id="{3CB72F5C-E4FB-504A-6D04-4B87AD87A792}"/>
              </a:ext>
            </a:extLst>
          </p:cNvPr>
          <p:cNvSpPr>
            <a:spLocks noGrp="1"/>
          </p:cNvSpPr>
          <p:nvPr>
            <p:ph type="body" sz="quarter" idx="19" hasCustomPrompt="1"/>
          </p:nvPr>
        </p:nvSpPr>
        <p:spPr>
          <a:xfrm>
            <a:off x="8937457" y="2834699"/>
            <a:ext cx="3031630" cy="942975"/>
          </a:xfrm>
          <a:prstGeom prst="rect">
            <a:avLst/>
          </a:prstGeom>
        </p:spPr>
        <p:txBody>
          <a:bodyPr/>
          <a:lstStyle>
            <a:lvl1pPr marL="0" indent="0">
              <a:buNone/>
              <a:defRPr sz="28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dirty="0">
                <a:latin typeface="Poppins" pitchFamily="2" charset="77"/>
                <a:cs typeface="Poppins" pitchFamily="2" charset="77"/>
              </a:rPr>
              <a:t>Brief description of content goes here. Font should be Poppins Regular, size 14</a:t>
            </a:r>
            <a:endParaRPr lang="en-US" sz="1400" dirty="0"/>
          </a:p>
        </p:txBody>
      </p:sp>
      <p:sp>
        <p:nvSpPr>
          <p:cNvPr id="32" name="Text Placeholder 27">
            <a:extLst>
              <a:ext uri="{FF2B5EF4-FFF2-40B4-BE49-F238E27FC236}">
                <a16:creationId xmlns:a16="http://schemas.microsoft.com/office/drawing/2014/main" id="{3EFAE001-2FC3-D1EB-9256-5F802BFCF2A2}"/>
              </a:ext>
            </a:extLst>
          </p:cNvPr>
          <p:cNvSpPr>
            <a:spLocks noGrp="1"/>
          </p:cNvSpPr>
          <p:nvPr>
            <p:ph type="body" sz="quarter" idx="21" hasCustomPrompt="1"/>
          </p:nvPr>
        </p:nvSpPr>
        <p:spPr>
          <a:xfrm>
            <a:off x="537410" y="4556646"/>
            <a:ext cx="3479800" cy="942975"/>
          </a:xfrm>
          <a:prstGeom prst="rect">
            <a:avLst/>
          </a:prstGeom>
        </p:spPr>
        <p:txBody>
          <a:bodyPr/>
          <a:lstStyle>
            <a:lvl1pPr marL="0" indent="0">
              <a:buNone/>
              <a:defRPr sz="28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dirty="0">
                <a:latin typeface="Poppins" pitchFamily="2" charset="77"/>
                <a:cs typeface="Poppins" pitchFamily="2" charset="77"/>
              </a:rPr>
              <a:t>Brief description of content goes here. Font should be Poppins Regular, size 14</a:t>
            </a:r>
            <a:endParaRPr lang="en-US" sz="1400" dirty="0"/>
          </a:p>
        </p:txBody>
      </p:sp>
      <p:sp>
        <p:nvSpPr>
          <p:cNvPr id="33" name="Text Placeholder 27">
            <a:extLst>
              <a:ext uri="{FF2B5EF4-FFF2-40B4-BE49-F238E27FC236}">
                <a16:creationId xmlns:a16="http://schemas.microsoft.com/office/drawing/2014/main" id="{4C29B902-F51D-6CD0-A0BD-C657ADF943CE}"/>
              </a:ext>
            </a:extLst>
          </p:cNvPr>
          <p:cNvSpPr>
            <a:spLocks noGrp="1"/>
          </p:cNvSpPr>
          <p:nvPr>
            <p:ph type="body" sz="quarter" idx="22" hasCustomPrompt="1"/>
          </p:nvPr>
        </p:nvSpPr>
        <p:spPr>
          <a:xfrm>
            <a:off x="4836310" y="4577283"/>
            <a:ext cx="3479800" cy="942975"/>
          </a:xfrm>
          <a:prstGeom prst="rect">
            <a:avLst/>
          </a:prstGeom>
        </p:spPr>
        <p:txBody>
          <a:bodyPr/>
          <a:lstStyle>
            <a:lvl1pPr marL="0" indent="0">
              <a:buNone/>
              <a:defRPr sz="28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dirty="0">
                <a:latin typeface="Poppins" pitchFamily="2" charset="77"/>
                <a:cs typeface="Poppins" pitchFamily="2" charset="77"/>
              </a:rPr>
              <a:t>Brief description of content goes here. Font should be Poppins Regular, size 14</a:t>
            </a:r>
            <a:endParaRPr lang="en-US" sz="1400" dirty="0"/>
          </a:p>
        </p:txBody>
      </p:sp>
      <p:sp>
        <p:nvSpPr>
          <p:cNvPr id="34" name="Text Placeholder 27">
            <a:extLst>
              <a:ext uri="{FF2B5EF4-FFF2-40B4-BE49-F238E27FC236}">
                <a16:creationId xmlns:a16="http://schemas.microsoft.com/office/drawing/2014/main" id="{6323696F-C719-5340-EC8A-57FA77453782}"/>
              </a:ext>
            </a:extLst>
          </p:cNvPr>
          <p:cNvSpPr>
            <a:spLocks noGrp="1"/>
          </p:cNvSpPr>
          <p:nvPr>
            <p:ph type="body" sz="quarter" idx="23" hasCustomPrompt="1"/>
          </p:nvPr>
        </p:nvSpPr>
        <p:spPr>
          <a:xfrm>
            <a:off x="8936704" y="4593109"/>
            <a:ext cx="3031630" cy="942975"/>
          </a:xfrm>
          <a:prstGeom prst="rect">
            <a:avLst/>
          </a:prstGeom>
        </p:spPr>
        <p:txBody>
          <a:bodyPr/>
          <a:lstStyle>
            <a:lvl1pPr marL="0" indent="0">
              <a:buNone/>
              <a:defRPr sz="28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dirty="0">
                <a:latin typeface="Poppins" pitchFamily="2" charset="77"/>
                <a:cs typeface="Poppins" pitchFamily="2" charset="77"/>
              </a:rPr>
              <a:t>Brief description of content  goes here. Font should be Poppins Regular, size 14</a:t>
            </a:r>
            <a:endParaRPr lang="en-US" sz="1400" dirty="0"/>
          </a:p>
        </p:txBody>
      </p:sp>
      <p:pic>
        <p:nvPicPr>
          <p:cNvPr id="42" name="Picture 41" descr="A black and white logo&#10;&#10;Description automatically generated">
            <a:extLst>
              <a:ext uri="{FF2B5EF4-FFF2-40B4-BE49-F238E27FC236}">
                <a16:creationId xmlns:a16="http://schemas.microsoft.com/office/drawing/2014/main" id="{1D0451A0-0F91-9C83-97F3-E2C99083790C}"/>
              </a:ext>
            </a:extLst>
          </p:cNvPr>
          <p:cNvPicPr>
            <a:picLocks noChangeAspect="1"/>
          </p:cNvPicPr>
          <p:nvPr userDrawn="1"/>
        </p:nvPicPr>
        <p:blipFill>
          <a:blip r:embed="rId2"/>
          <a:stretch>
            <a:fillRect/>
          </a:stretch>
        </p:blipFill>
        <p:spPr>
          <a:xfrm>
            <a:off x="10224270" y="6401410"/>
            <a:ext cx="1362140" cy="194797"/>
          </a:xfrm>
          <a:prstGeom prst="rect">
            <a:avLst/>
          </a:prstGeom>
        </p:spPr>
      </p:pic>
    </p:spTree>
    <p:extLst>
      <p:ext uri="{BB962C8B-B14F-4D97-AF65-F5344CB8AC3E}">
        <p14:creationId xmlns:p14="http://schemas.microsoft.com/office/powerpoint/2010/main" val="12030013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E88F6EB-554B-FA48-09FF-6E6F4A23E64C}"/>
              </a:ext>
            </a:extLst>
          </p:cNvPr>
          <p:cNvSpPr/>
          <p:nvPr userDrawn="1"/>
        </p:nvSpPr>
        <p:spPr>
          <a:xfrm>
            <a:off x="0" y="0"/>
            <a:ext cx="12192000" cy="6858000"/>
          </a:xfrm>
          <a:prstGeom prst="rect">
            <a:avLst/>
          </a:prstGeom>
          <a:solidFill>
            <a:srgbClr val="7094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11">
            <a:extLst>
              <a:ext uri="{FF2B5EF4-FFF2-40B4-BE49-F238E27FC236}">
                <a16:creationId xmlns:a16="http://schemas.microsoft.com/office/drawing/2014/main" id="{95C3BC48-B86A-6293-68C0-EDFCFBFC3842}"/>
              </a:ext>
            </a:extLst>
          </p:cNvPr>
          <p:cNvSpPr>
            <a:spLocks noGrp="1"/>
          </p:cNvSpPr>
          <p:nvPr>
            <p:ph type="body" sz="quarter" idx="10" hasCustomPrompt="1"/>
          </p:nvPr>
        </p:nvSpPr>
        <p:spPr>
          <a:xfrm>
            <a:off x="642925" y="3051065"/>
            <a:ext cx="5712876" cy="755869"/>
          </a:xfrm>
          <a:prstGeom prst="rect">
            <a:avLst/>
          </a:prstGeom>
        </p:spPr>
        <p:txBody>
          <a:bodyPr/>
          <a:lstStyle>
            <a:lvl1pPr marL="0" indent="0">
              <a:buNone/>
              <a:defRPr sz="4400" b="1" i="0">
                <a:solidFill>
                  <a:schemeClr val="bg1"/>
                </a:solidFill>
                <a:latin typeface="Now" pitchFamily="2" charset="77"/>
                <a:cs typeface="Poppins" pitchFamily="2" charset="77"/>
              </a:defRPr>
            </a:lvl1pPr>
          </a:lstStyle>
          <a:p>
            <a:pPr lvl="0"/>
            <a:r>
              <a:rPr lang="en-US" dirty="0">
                <a:latin typeface="Poppins" pitchFamily="2" charset="77"/>
                <a:cs typeface="Poppins" pitchFamily="2" charset="77"/>
              </a:rPr>
              <a:t>01 Insert Name</a:t>
            </a:r>
            <a:endParaRPr lang="en-US" dirty="0"/>
          </a:p>
        </p:txBody>
      </p:sp>
      <p:sp>
        <p:nvSpPr>
          <p:cNvPr id="23" name="Text Placeholder 22">
            <a:extLst>
              <a:ext uri="{FF2B5EF4-FFF2-40B4-BE49-F238E27FC236}">
                <a16:creationId xmlns:a16="http://schemas.microsoft.com/office/drawing/2014/main" id="{D7D5FF38-45F2-23C5-3DCE-DD8C14A4D92C}"/>
              </a:ext>
            </a:extLst>
          </p:cNvPr>
          <p:cNvSpPr>
            <a:spLocks noGrp="1"/>
          </p:cNvSpPr>
          <p:nvPr>
            <p:ph type="body" sz="quarter" idx="11" hasCustomPrompt="1"/>
          </p:nvPr>
        </p:nvSpPr>
        <p:spPr>
          <a:xfrm>
            <a:off x="642938" y="3652445"/>
            <a:ext cx="6372225" cy="1801813"/>
          </a:xfrm>
          <a:prstGeom prst="rect">
            <a:avLst/>
          </a:prstGeom>
        </p:spPr>
        <p:txBody>
          <a:bodyPr/>
          <a:lstStyle>
            <a:lvl1pPr marL="0" indent="0">
              <a:buNone/>
              <a:defRPr sz="1800">
                <a:solidFill>
                  <a:schemeClr val="bg1"/>
                </a:solidFill>
                <a:latin typeface="Poppins" pitchFamily="2" charset="77"/>
                <a:cs typeface="Poppins" pitchFamily="2" charset="77"/>
              </a:defRPr>
            </a:lvl1pPr>
          </a:lstStyle>
          <a:p>
            <a:pPr lvl="0"/>
            <a:r>
              <a:rPr lang="en-US" dirty="0">
                <a:latin typeface="Poppins" pitchFamily="2" charset="77"/>
                <a:cs typeface="Poppins" pitchFamily="2" charset="77"/>
              </a:rPr>
              <a:t>Section description goes here. Should be Poppins Regular, size  18.</a:t>
            </a:r>
            <a:endParaRPr lang="en-US" dirty="0"/>
          </a:p>
        </p:txBody>
      </p:sp>
      <p:pic>
        <p:nvPicPr>
          <p:cNvPr id="25" name="Picture 24" descr="A black and white logo&#10;&#10;Description automatically generated">
            <a:extLst>
              <a:ext uri="{FF2B5EF4-FFF2-40B4-BE49-F238E27FC236}">
                <a16:creationId xmlns:a16="http://schemas.microsoft.com/office/drawing/2014/main" id="{025DC0D1-0A37-0137-0A3D-5B953A0D6EC8}"/>
              </a:ext>
            </a:extLst>
          </p:cNvPr>
          <p:cNvPicPr>
            <a:picLocks noChangeAspect="1"/>
          </p:cNvPicPr>
          <p:nvPr userDrawn="1"/>
        </p:nvPicPr>
        <p:blipFill>
          <a:blip r:embed="rId2"/>
          <a:stretch>
            <a:fillRect/>
          </a:stretch>
        </p:blipFill>
        <p:spPr>
          <a:xfrm>
            <a:off x="10224270" y="6401410"/>
            <a:ext cx="1362140" cy="194797"/>
          </a:xfrm>
          <a:prstGeom prst="rect">
            <a:avLst/>
          </a:prstGeom>
        </p:spPr>
      </p:pic>
    </p:spTree>
    <p:extLst>
      <p:ext uri="{BB962C8B-B14F-4D97-AF65-F5344CB8AC3E}">
        <p14:creationId xmlns:p14="http://schemas.microsoft.com/office/powerpoint/2010/main" val="7812843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Text Content Slid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D833E-86F2-E7C5-C72D-EF1B21E60B00}"/>
              </a:ext>
            </a:extLst>
          </p:cNvPr>
          <p:cNvCxnSpPr>
            <a:cxnSpLocks/>
          </p:cNvCxnSpPr>
          <p:nvPr userDrawn="1"/>
        </p:nvCxnSpPr>
        <p:spPr>
          <a:xfrm>
            <a:off x="625642" y="6172201"/>
            <a:ext cx="10960769" cy="0"/>
          </a:xfrm>
          <a:prstGeom prst="line">
            <a:avLst/>
          </a:prstGeom>
          <a:ln w="15875">
            <a:solidFill>
              <a:srgbClr val="3371E7"/>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0C8A6596-7812-D6EE-F800-03D0EC4C232A}"/>
              </a:ext>
            </a:extLst>
          </p:cNvPr>
          <p:cNvSpPr>
            <a:spLocks noGrp="1"/>
          </p:cNvSpPr>
          <p:nvPr>
            <p:ph type="body" sz="quarter" idx="10" hasCustomPrompt="1"/>
          </p:nvPr>
        </p:nvSpPr>
        <p:spPr>
          <a:xfrm>
            <a:off x="524691" y="457778"/>
            <a:ext cx="10060823" cy="539743"/>
          </a:xfrm>
          <a:prstGeom prst="rect">
            <a:avLst/>
          </a:prstGeom>
        </p:spPr>
        <p:txBody>
          <a:bodyPr/>
          <a:lstStyle>
            <a:lvl1pPr marL="0" indent="0">
              <a:buNone/>
              <a:defRPr sz="3200" b="1">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dirty="0"/>
              <a:t>SLIDE TITLE. POPPINS BOLD, SIZE 32, ALL CAPS</a:t>
            </a:r>
          </a:p>
        </p:txBody>
      </p:sp>
      <p:sp>
        <p:nvSpPr>
          <p:cNvPr id="17" name="Text Placeholder 15">
            <a:extLst>
              <a:ext uri="{FF2B5EF4-FFF2-40B4-BE49-F238E27FC236}">
                <a16:creationId xmlns:a16="http://schemas.microsoft.com/office/drawing/2014/main" id="{0D764C68-4AB8-9FC1-B654-49273049306A}"/>
              </a:ext>
            </a:extLst>
          </p:cNvPr>
          <p:cNvSpPr>
            <a:spLocks noGrp="1"/>
          </p:cNvSpPr>
          <p:nvPr>
            <p:ph type="body" sz="quarter" idx="11" hasCustomPrompt="1"/>
          </p:nvPr>
        </p:nvSpPr>
        <p:spPr>
          <a:xfrm>
            <a:off x="524691" y="870541"/>
            <a:ext cx="10060823" cy="539743"/>
          </a:xfrm>
          <a:prstGeom prst="rect">
            <a:avLst/>
          </a:prstGeom>
        </p:spPr>
        <p:txBody>
          <a:bodyPr/>
          <a:lstStyle>
            <a:lvl1pPr marL="0" indent="0">
              <a:buNone/>
              <a:defRPr sz="2200" b="0">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dirty="0"/>
              <a:t>Subtitle goes here. Poppins Regular, size 22, sentence case</a:t>
            </a:r>
          </a:p>
        </p:txBody>
      </p:sp>
      <p:pic>
        <p:nvPicPr>
          <p:cNvPr id="19" name="Picture 18" descr="Blue letters on a black background&#10;&#10;Description automatically generated">
            <a:extLst>
              <a:ext uri="{FF2B5EF4-FFF2-40B4-BE49-F238E27FC236}">
                <a16:creationId xmlns:a16="http://schemas.microsoft.com/office/drawing/2014/main" id="{904CA38E-5F1D-9149-9E4A-774F35189BC0}"/>
              </a:ext>
            </a:extLst>
          </p:cNvPr>
          <p:cNvPicPr>
            <a:picLocks noChangeAspect="1"/>
          </p:cNvPicPr>
          <p:nvPr userDrawn="1"/>
        </p:nvPicPr>
        <p:blipFill>
          <a:blip r:embed="rId2"/>
          <a:stretch>
            <a:fillRect/>
          </a:stretch>
        </p:blipFill>
        <p:spPr>
          <a:xfrm>
            <a:off x="10223955" y="6401149"/>
            <a:ext cx="1362456" cy="195363"/>
          </a:xfrm>
          <a:prstGeom prst="rect">
            <a:avLst/>
          </a:prstGeom>
        </p:spPr>
      </p:pic>
      <p:sp>
        <p:nvSpPr>
          <p:cNvPr id="21" name="Text Placeholder 20">
            <a:extLst>
              <a:ext uri="{FF2B5EF4-FFF2-40B4-BE49-F238E27FC236}">
                <a16:creationId xmlns:a16="http://schemas.microsoft.com/office/drawing/2014/main" id="{64FF54A6-4498-1952-1CA8-EF76C99B0E7E}"/>
              </a:ext>
            </a:extLst>
          </p:cNvPr>
          <p:cNvSpPr>
            <a:spLocks noGrp="1"/>
          </p:cNvSpPr>
          <p:nvPr>
            <p:ph type="body" sz="quarter" idx="12"/>
          </p:nvPr>
        </p:nvSpPr>
        <p:spPr>
          <a:xfrm>
            <a:off x="525463" y="1593850"/>
            <a:ext cx="11061700" cy="4435475"/>
          </a:xfrm>
          <a:prstGeom prst="rect">
            <a:avLst/>
          </a:prstGeom>
        </p:spPr>
        <p:txBody>
          <a:bodyPr/>
          <a:lstStyle>
            <a:lvl1pPr>
              <a:defRPr>
                <a:solidFill>
                  <a:srgbClr val="3371E7"/>
                </a:solidFill>
                <a:latin typeface="Poppins" pitchFamily="2" charset="77"/>
                <a:cs typeface="Poppins" pitchFamily="2" charset="77"/>
              </a:defRPr>
            </a:lvl1pPr>
            <a:lvl2pPr>
              <a:defRPr>
                <a:solidFill>
                  <a:srgbClr val="3371E7"/>
                </a:solidFill>
                <a:latin typeface="Poppins" pitchFamily="2" charset="77"/>
                <a:cs typeface="Poppins" pitchFamily="2" charset="77"/>
              </a:defRPr>
            </a:lvl2pPr>
            <a:lvl3pPr>
              <a:defRPr>
                <a:solidFill>
                  <a:srgbClr val="3371E7"/>
                </a:solidFill>
                <a:latin typeface="Poppins" pitchFamily="2" charset="77"/>
                <a:cs typeface="Poppins" pitchFamily="2" charset="77"/>
              </a:defRPr>
            </a:lvl3pPr>
            <a:lvl4pPr>
              <a:defRPr>
                <a:solidFill>
                  <a:srgbClr val="3371E7"/>
                </a:solidFill>
                <a:latin typeface="Poppins" pitchFamily="2" charset="77"/>
                <a:cs typeface="Poppins" pitchFamily="2" charset="77"/>
              </a:defRPr>
            </a:lvl4pPr>
            <a:lvl5pPr>
              <a:defRPr>
                <a:solidFill>
                  <a:srgbClr val="3371E7"/>
                </a:solidFill>
                <a:latin typeface="Poppins" pitchFamily="2" charset="77"/>
                <a:cs typeface="Poppi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22">
            <a:extLst>
              <a:ext uri="{FF2B5EF4-FFF2-40B4-BE49-F238E27FC236}">
                <a16:creationId xmlns:a16="http://schemas.microsoft.com/office/drawing/2014/main" id="{84EF0275-F9B9-A781-6243-C0867FA4EB1A}"/>
              </a:ext>
            </a:extLst>
          </p:cNvPr>
          <p:cNvSpPr>
            <a:spLocks noGrp="1"/>
          </p:cNvSpPr>
          <p:nvPr>
            <p:ph type="body" sz="quarter" idx="13" hasCustomPrompt="1"/>
          </p:nvPr>
        </p:nvSpPr>
        <p:spPr>
          <a:xfrm>
            <a:off x="524691" y="6400800"/>
            <a:ext cx="5832904" cy="914400"/>
          </a:xfrm>
          <a:prstGeom prst="rect">
            <a:avLst/>
          </a:prstGeom>
        </p:spPr>
        <p:txBody>
          <a:bodyPr/>
          <a:lstStyle>
            <a:lvl1pPr marL="0" indent="0">
              <a:buNone/>
              <a:defRPr sz="1000">
                <a:solidFill>
                  <a:srgbClr val="3371E7"/>
                </a:solidFill>
                <a:latin typeface="Poppins" pitchFamily="2" charset="77"/>
                <a:cs typeface="Poppins" pitchFamily="2" charset="77"/>
              </a:defRPr>
            </a:lvl1pPr>
          </a:lstStyle>
          <a:p>
            <a:pPr lvl="0"/>
            <a:r>
              <a:rPr lang="en-US" dirty="0">
                <a:latin typeface="Poppins" pitchFamily="2" charset="77"/>
                <a:cs typeface="Poppins" pitchFamily="2" charset="77"/>
              </a:rPr>
              <a:t>Slide Title Goes Here. Poppins Regular, Size 10, Sentence Case</a:t>
            </a:r>
            <a:endParaRPr lang="en-US" dirty="0"/>
          </a:p>
        </p:txBody>
      </p:sp>
    </p:spTree>
    <p:extLst>
      <p:ext uri="{BB962C8B-B14F-4D97-AF65-F5344CB8AC3E}">
        <p14:creationId xmlns:p14="http://schemas.microsoft.com/office/powerpoint/2010/main" val="3645713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7A102-A4B0-4601-A255-61B0FEB43062}"/>
              </a:ext>
            </a:extLst>
          </p:cNvPr>
          <p:cNvSpPr>
            <a:spLocks noGrp="1"/>
          </p:cNvSpPr>
          <p:nvPr>
            <p:ph type="title"/>
          </p:nvPr>
        </p:nvSpPr>
        <p:spPr>
          <a:xfrm>
            <a:off x="0" y="1"/>
            <a:ext cx="12192000" cy="1690688"/>
          </a:xfrm>
          <a:solidFill>
            <a:schemeClr val="accent2">
              <a:lumMod val="75000"/>
            </a:schemeClr>
          </a:solidFill>
          <a:ln>
            <a:noFill/>
          </a:ln>
        </p:spPr>
        <p:txBody>
          <a:bodyPr lIns="365760">
            <a:normAutofit/>
          </a:bodyPr>
          <a:lstStyle>
            <a:lvl1pPr>
              <a:defRPr sz="5400" b="1">
                <a:solidFill>
                  <a:schemeClr val="bg1"/>
                </a:solidFill>
              </a:defRPr>
            </a:lvl1pPr>
          </a:lstStyle>
          <a:p>
            <a:r>
              <a:rPr lang="en-US"/>
              <a:t>Click to edit Master title style</a:t>
            </a:r>
          </a:p>
        </p:txBody>
      </p:sp>
      <p:sp>
        <p:nvSpPr>
          <p:cNvPr id="4" name="Content Placeholder 2">
            <a:extLst>
              <a:ext uri="{FF2B5EF4-FFF2-40B4-BE49-F238E27FC236}">
                <a16:creationId xmlns:a16="http://schemas.microsoft.com/office/drawing/2014/main" id="{34F12CFB-E9BB-492C-A6C4-90AB2B42CCD8}"/>
              </a:ext>
            </a:extLst>
          </p:cNvPr>
          <p:cNvSpPr>
            <a:spLocks noGrp="1"/>
          </p:cNvSpPr>
          <p:nvPr>
            <p:ph idx="1"/>
          </p:nvPr>
        </p:nvSpPr>
        <p:spPr>
          <a:xfrm>
            <a:off x="838200" y="1825625"/>
            <a:ext cx="9985075" cy="4351338"/>
          </a:xfrm>
          <a:prstGeom prst="rect">
            <a:avLst/>
          </a:prstGeom>
        </p:spPr>
        <p:txBody>
          <a:bodyPr/>
          <a:lstStyle>
            <a:lvl1pPr>
              <a:buClr>
                <a:srgbClr val="FF6600"/>
              </a:buClr>
              <a:defRPr/>
            </a:lvl1pPr>
            <a:lvl2pPr marL="685800" indent="-228600">
              <a:buClr>
                <a:srgbClr val="FF6600"/>
              </a:buClr>
              <a:buFont typeface="Wingdings" panose="05000000000000000000" pitchFamily="2" charset="2"/>
              <a:buChar char="§"/>
              <a:defRPr/>
            </a:lvl2pPr>
            <a:lvl3pPr marL="1143000" indent="-228600">
              <a:buClr>
                <a:srgbClr val="FF6600"/>
              </a:buClr>
              <a:buFont typeface="Arial" panose="020B0604020202020204" pitchFamily="34" charset="0"/>
              <a:buChar char="−"/>
              <a:defRPr/>
            </a:lvl3pPr>
            <a:lvl4pPr marL="1600200" indent="-228600">
              <a:buClr>
                <a:srgbClr val="FF6600"/>
              </a:buClr>
              <a:buFont typeface="Arial" panose="020B0604020202020204" pitchFamily="34" charset="0"/>
              <a:buChar char="▪"/>
              <a:defRPr/>
            </a:lvl4pPr>
            <a:lvl5pPr marL="2057400" indent="-228600">
              <a:buClr>
                <a:srgbClr val="FF6600"/>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36978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meline Slid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D833E-86F2-E7C5-C72D-EF1B21E60B00}"/>
              </a:ext>
            </a:extLst>
          </p:cNvPr>
          <p:cNvCxnSpPr>
            <a:cxnSpLocks/>
          </p:cNvCxnSpPr>
          <p:nvPr userDrawn="1"/>
        </p:nvCxnSpPr>
        <p:spPr>
          <a:xfrm>
            <a:off x="625642" y="3429000"/>
            <a:ext cx="10960769" cy="0"/>
          </a:xfrm>
          <a:prstGeom prst="line">
            <a:avLst/>
          </a:prstGeom>
          <a:ln w="15875">
            <a:solidFill>
              <a:srgbClr val="3371E7"/>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0C8A6596-7812-D6EE-F800-03D0EC4C232A}"/>
              </a:ext>
            </a:extLst>
          </p:cNvPr>
          <p:cNvSpPr>
            <a:spLocks noGrp="1"/>
          </p:cNvSpPr>
          <p:nvPr>
            <p:ph type="body" sz="quarter" idx="10" hasCustomPrompt="1"/>
          </p:nvPr>
        </p:nvSpPr>
        <p:spPr>
          <a:xfrm>
            <a:off x="524691" y="457778"/>
            <a:ext cx="10060823" cy="539743"/>
          </a:xfrm>
          <a:prstGeom prst="rect">
            <a:avLst/>
          </a:prstGeom>
        </p:spPr>
        <p:txBody>
          <a:bodyPr/>
          <a:lstStyle>
            <a:lvl1pPr marL="0" indent="0">
              <a:buNone/>
              <a:defRPr sz="3200" b="1">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dirty="0"/>
              <a:t>SLIDE TITLE. POPPINS BOLD, SIZE 32, ALL CAPS</a:t>
            </a:r>
          </a:p>
        </p:txBody>
      </p:sp>
      <p:sp>
        <p:nvSpPr>
          <p:cNvPr id="17" name="Text Placeholder 15">
            <a:extLst>
              <a:ext uri="{FF2B5EF4-FFF2-40B4-BE49-F238E27FC236}">
                <a16:creationId xmlns:a16="http://schemas.microsoft.com/office/drawing/2014/main" id="{0D764C68-4AB8-9FC1-B654-49273049306A}"/>
              </a:ext>
            </a:extLst>
          </p:cNvPr>
          <p:cNvSpPr>
            <a:spLocks noGrp="1"/>
          </p:cNvSpPr>
          <p:nvPr>
            <p:ph type="body" sz="quarter" idx="11" hasCustomPrompt="1"/>
          </p:nvPr>
        </p:nvSpPr>
        <p:spPr>
          <a:xfrm>
            <a:off x="524691" y="870541"/>
            <a:ext cx="10060823" cy="539743"/>
          </a:xfrm>
          <a:prstGeom prst="rect">
            <a:avLst/>
          </a:prstGeom>
        </p:spPr>
        <p:txBody>
          <a:bodyPr/>
          <a:lstStyle>
            <a:lvl1pPr marL="0" indent="0">
              <a:buNone/>
              <a:defRPr sz="2200" b="0">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dirty="0"/>
              <a:t>Subtitle goes here. Poppins Regular, size 22, sentence case</a:t>
            </a:r>
          </a:p>
        </p:txBody>
      </p:sp>
      <p:pic>
        <p:nvPicPr>
          <p:cNvPr id="19" name="Picture 18" descr="Blue letters on a black background&#10;&#10;Description automatically generated">
            <a:extLst>
              <a:ext uri="{FF2B5EF4-FFF2-40B4-BE49-F238E27FC236}">
                <a16:creationId xmlns:a16="http://schemas.microsoft.com/office/drawing/2014/main" id="{904CA38E-5F1D-9149-9E4A-774F35189BC0}"/>
              </a:ext>
            </a:extLst>
          </p:cNvPr>
          <p:cNvPicPr>
            <a:picLocks noChangeAspect="1"/>
          </p:cNvPicPr>
          <p:nvPr userDrawn="1"/>
        </p:nvPicPr>
        <p:blipFill>
          <a:blip r:embed="rId2"/>
          <a:stretch>
            <a:fillRect/>
          </a:stretch>
        </p:blipFill>
        <p:spPr>
          <a:xfrm>
            <a:off x="10223955" y="6401149"/>
            <a:ext cx="1362456" cy="195363"/>
          </a:xfrm>
          <a:prstGeom prst="rect">
            <a:avLst/>
          </a:prstGeom>
        </p:spPr>
      </p:pic>
      <p:sp>
        <p:nvSpPr>
          <p:cNvPr id="23" name="Text Placeholder 22">
            <a:extLst>
              <a:ext uri="{FF2B5EF4-FFF2-40B4-BE49-F238E27FC236}">
                <a16:creationId xmlns:a16="http://schemas.microsoft.com/office/drawing/2014/main" id="{84EF0275-F9B9-A781-6243-C0867FA4EB1A}"/>
              </a:ext>
            </a:extLst>
          </p:cNvPr>
          <p:cNvSpPr>
            <a:spLocks noGrp="1"/>
          </p:cNvSpPr>
          <p:nvPr>
            <p:ph type="body" sz="quarter" idx="13" hasCustomPrompt="1"/>
          </p:nvPr>
        </p:nvSpPr>
        <p:spPr>
          <a:xfrm>
            <a:off x="524691" y="6400800"/>
            <a:ext cx="5832904" cy="914400"/>
          </a:xfrm>
          <a:prstGeom prst="rect">
            <a:avLst/>
          </a:prstGeom>
        </p:spPr>
        <p:txBody>
          <a:bodyPr/>
          <a:lstStyle>
            <a:lvl1pPr marL="0" indent="0">
              <a:buNone/>
              <a:defRPr sz="1000">
                <a:solidFill>
                  <a:srgbClr val="3371E7"/>
                </a:solidFill>
                <a:latin typeface="Poppins" pitchFamily="2" charset="77"/>
                <a:cs typeface="Poppins" pitchFamily="2" charset="77"/>
              </a:defRPr>
            </a:lvl1pPr>
          </a:lstStyle>
          <a:p>
            <a:pPr lvl="0"/>
            <a:r>
              <a:rPr lang="en-US" dirty="0">
                <a:latin typeface="Poppins" pitchFamily="2" charset="77"/>
                <a:cs typeface="Poppins" pitchFamily="2" charset="77"/>
              </a:rPr>
              <a:t>Slide Title Goes Here. Poppins Regular, Size 10, Sentence Case</a:t>
            </a:r>
            <a:endParaRPr lang="en-US" dirty="0"/>
          </a:p>
        </p:txBody>
      </p:sp>
    </p:spTree>
    <p:extLst>
      <p:ext uri="{BB962C8B-B14F-4D97-AF65-F5344CB8AC3E}">
        <p14:creationId xmlns:p14="http://schemas.microsoft.com/office/powerpoint/2010/main" val="1272150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Image Content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60EA16D-4380-539E-D1D2-916A1FAEFD35}"/>
              </a:ext>
            </a:extLst>
          </p:cNvPr>
          <p:cNvSpPr>
            <a:spLocks noGrp="1"/>
          </p:cNvSpPr>
          <p:nvPr>
            <p:ph type="pic" sz="quarter" idx="14"/>
          </p:nvPr>
        </p:nvSpPr>
        <p:spPr>
          <a:xfrm>
            <a:off x="0" y="0"/>
            <a:ext cx="12192000" cy="6858000"/>
          </a:xfrm>
          <a:prstGeom prst="rect">
            <a:avLst/>
          </a:prstGeom>
        </p:spPr>
        <p:txBody>
          <a:bodyPr/>
          <a:lstStyle>
            <a:lvl1pPr marL="0" indent="0">
              <a:buNone/>
              <a:defRPr/>
            </a:lvl1pPr>
          </a:lstStyle>
          <a:p>
            <a:endParaRPr lang="en-US" dirty="0"/>
          </a:p>
        </p:txBody>
      </p:sp>
      <p:sp>
        <p:nvSpPr>
          <p:cNvPr id="23" name="Text Placeholder 22">
            <a:extLst>
              <a:ext uri="{FF2B5EF4-FFF2-40B4-BE49-F238E27FC236}">
                <a16:creationId xmlns:a16="http://schemas.microsoft.com/office/drawing/2014/main" id="{84EF0275-F9B9-A781-6243-C0867FA4EB1A}"/>
              </a:ext>
            </a:extLst>
          </p:cNvPr>
          <p:cNvSpPr>
            <a:spLocks noGrp="1"/>
          </p:cNvSpPr>
          <p:nvPr>
            <p:ph type="body" sz="quarter" idx="13" hasCustomPrompt="1"/>
          </p:nvPr>
        </p:nvSpPr>
        <p:spPr>
          <a:xfrm>
            <a:off x="524691" y="6400800"/>
            <a:ext cx="5832904" cy="914400"/>
          </a:xfrm>
          <a:prstGeom prst="rect">
            <a:avLst/>
          </a:prstGeom>
        </p:spPr>
        <p:txBody>
          <a:bodyPr/>
          <a:lstStyle>
            <a:lvl1pPr marL="0" indent="0">
              <a:buNone/>
              <a:defRPr sz="1000">
                <a:solidFill>
                  <a:schemeClr val="bg1"/>
                </a:solidFill>
                <a:latin typeface="Poppins" pitchFamily="2" charset="77"/>
                <a:cs typeface="Poppins" pitchFamily="2" charset="77"/>
              </a:defRPr>
            </a:lvl1pPr>
          </a:lstStyle>
          <a:p>
            <a:pPr lvl="0"/>
            <a:r>
              <a:rPr lang="en-US" dirty="0">
                <a:latin typeface="Poppins" pitchFamily="2" charset="77"/>
                <a:cs typeface="Poppins" pitchFamily="2" charset="77"/>
              </a:rPr>
              <a:t>Slide Title Goes Here. Poppins Regular, Size 10, Sentence Case</a:t>
            </a:r>
            <a:endParaRPr lang="en-US" dirty="0"/>
          </a:p>
        </p:txBody>
      </p:sp>
      <p:pic>
        <p:nvPicPr>
          <p:cNvPr id="19" name="Picture 18">
            <a:extLst>
              <a:ext uri="{FF2B5EF4-FFF2-40B4-BE49-F238E27FC236}">
                <a16:creationId xmlns:a16="http://schemas.microsoft.com/office/drawing/2014/main" id="{904CA38E-5F1D-9149-9E4A-774F35189BC0}"/>
              </a:ext>
            </a:extLst>
          </p:cNvPr>
          <p:cNvPicPr>
            <a:picLocks noChangeAspect="1"/>
          </p:cNvPicPr>
          <p:nvPr userDrawn="1"/>
        </p:nvPicPr>
        <p:blipFill>
          <a:blip r:embed="rId2"/>
          <a:srcRect/>
          <a:stretch/>
        </p:blipFill>
        <p:spPr>
          <a:xfrm>
            <a:off x="10223955" y="6401410"/>
            <a:ext cx="1362456" cy="194841"/>
          </a:xfrm>
          <a:prstGeom prst="rect">
            <a:avLst/>
          </a:prstGeom>
        </p:spPr>
      </p:pic>
    </p:spTree>
    <p:extLst>
      <p:ext uri="{BB962C8B-B14F-4D97-AF65-F5344CB8AC3E}">
        <p14:creationId xmlns:p14="http://schemas.microsoft.com/office/powerpoint/2010/main" val="24099644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1">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D833E-86F2-E7C5-C72D-EF1B21E60B00}"/>
              </a:ext>
            </a:extLst>
          </p:cNvPr>
          <p:cNvCxnSpPr>
            <a:cxnSpLocks/>
          </p:cNvCxnSpPr>
          <p:nvPr userDrawn="1"/>
        </p:nvCxnSpPr>
        <p:spPr>
          <a:xfrm>
            <a:off x="6594300" y="6172201"/>
            <a:ext cx="4992111" cy="0"/>
          </a:xfrm>
          <a:prstGeom prst="line">
            <a:avLst/>
          </a:prstGeom>
          <a:ln w="15875">
            <a:solidFill>
              <a:srgbClr val="3371E7"/>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0C8A6596-7812-D6EE-F800-03D0EC4C232A}"/>
              </a:ext>
            </a:extLst>
          </p:cNvPr>
          <p:cNvSpPr>
            <a:spLocks noGrp="1"/>
          </p:cNvSpPr>
          <p:nvPr>
            <p:ph type="body" sz="quarter" idx="10" hasCustomPrompt="1"/>
          </p:nvPr>
        </p:nvSpPr>
        <p:spPr>
          <a:xfrm>
            <a:off x="6593549" y="457778"/>
            <a:ext cx="4992862" cy="539743"/>
          </a:xfrm>
          <a:prstGeom prst="rect">
            <a:avLst/>
          </a:prstGeom>
        </p:spPr>
        <p:txBody>
          <a:bodyPr/>
          <a:lstStyle>
            <a:lvl1pPr marL="0" indent="0">
              <a:buNone/>
              <a:defRPr sz="3200" b="1">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dirty="0"/>
              <a:t>IMAGE SLIDE TITLE </a:t>
            </a:r>
            <a:br>
              <a:rPr lang="en-US" dirty="0"/>
            </a:br>
            <a:r>
              <a:rPr lang="en-US" dirty="0"/>
              <a:t>GOES HERE</a:t>
            </a:r>
          </a:p>
        </p:txBody>
      </p:sp>
      <p:pic>
        <p:nvPicPr>
          <p:cNvPr id="19" name="Picture 18" descr="Blue letters on a black background&#10;&#10;Description automatically generated">
            <a:extLst>
              <a:ext uri="{FF2B5EF4-FFF2-40B4-BE49-F238E27FC236}">
                <a16:creationId xmlns:a16="http://schemas.microsoft.com/office/drawing/2014/main" id="{904CA38E-5F1D-9149-9E4A-774F35189BC0}"/>
              </a:ext>
            </a:extLst>
          </p:cNvPr>
          <p:cNvPicPr>
            <a:picLocks noChangeAspect="1"/>
          </p:cNvPicPr>
          <p:nvPr userDrawn="1"/>
        </p:nvPicPr>
        <p:blipFill>
          <a:blip r:embed="rId2"/>
          <a:stretch>
            <a:fillRect/>
          </a:stretch>
        </p:blipFill>
        <p:spPr>
          <a:xfrm>
            <a:off x="10223955" y="6401149"/>
            <a:ext cx="1362456" cy="195363"/>
          </a:xfrm>
          <a:prstGeom prst="rect">
            <a:avLst/>
          </a:prstGeom>
        </p:spPr>
      </p:pic>
      <p:sp>
        <p:nvSpPr>
          <p:cNvPr id="21" name="Text Placeholder 20">
            <a:extLst>
              <a:ext uri="{FF2B5EF4-FFF2-40B4-BE49-F238E27FC236}">
                <a16:creationId xmlns:a16="http://schemas.microsoft.com/office/drawing/2014/main" id="{64FF54A6-4498-1952-1CA8-EF76C99B0E7E}"/>
              </a:ext>
            </a:extLst>
          </p:cNvPr>
          <p:cNvSpPr>
            <a:spLocks noGrp="1"/>
          </p:cNvSpPr>
          <p:nvPr>
            <p:ph type="body" sz="quarter" idx="12"/>
          </p:nvPr>
        </p:nvSpPr>
        <p:spPr>
          <a:xfrm>
            <a:off x="6594300" y="1965159"/>
            <a:ext cx="4992862" cy="3978095"/>
          </a:xfrm>
          <a:prstGeom prst="rect">
            <a:avLst/>
          </a:prstGeom>
        </p:spPr>
        <p:txBody>
          <a:bodyPr/>
          <a:lstStyle>
            <a:lvl1pPr>
              <a:defRPr>
                <a:solidFill>
                  <a:srgbClr val="3371E7"/>
                </a:solidFill>
                <a:latin typeface="Poppins" pitchFamily="2" charset="77"/>
                <a:cs typeface="Poppins" pitchFamily="2" charset="77"/>
              </a:defRPr>
            </a:lvl1pPr>
            <a:lvl2pPr>
              <a:defRPr>
                <a:solidFill>
                  <a:srgbClr val="3371E7"/>
                </a:solidFill>
                <a:latin typeface="Poppins" pitchFamily="2" charset="77"/>
                <a:cs typeface="Poppins" pitchFamily="2" charset="77"/>
              </a:defRPr>
            </a:lvl2pPr>
            <a:lvl3pPr>
              <a:defRPr>
                <a:solidFill>
                  <a:srgbClr val="3371E7"/>
                </a:solidFill>
                <a:latin typeface="Poppins" pitchFamily="2" charset="77"/>
                <a:cs typeface="Poppins" pitchFamily="2" charset="77"/>
              </a:defRPr>
            </a:lvl3pPr>
            <a:lvl4pPr>
              <a:defRPr>
                <a:solidFill>
                  <a:srgbClr val="3371E7"/>
                </a:solidFill>
                <a:latin typeface="Poppins" pitchFamily="2" charset="77"/>
                <a:cs typeface="Poppins" pitchFamily="2" charset="77"/>
              </a:defRPr>
            </a:lvl4pPr>
            <a:lvl5pPr>
              <a:defRPr>
                <a:solidFill>
                  <a:srgbClr val="3371E7"/>
                </a:solidFill>
                <a:latin typeface="Poppins" pitchFamily="2" charset="77"/>
                <a:cs typeface="Poppi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22">
            <a:extLst>
              <a:ext uri="{FF2B5EF4-FFF2-40B4-BE49-F238E27FC236}">
                <a16:creationId xmlns:a16="http://schemas.microsoft.com/office/drawing/2014/main" id="{84EF0275-F9B9-A781-6243-C0867FA4EB1A}"/>
              </a:ext>
            </a:extLst>
          </p:cNvPr>
          <p:cNvSpPr>
            <a:spLocks noGrp="1"/>
          </p:cNvSpPr>
          <p:nvPr>
            <p:ph type="body" sz="quarter" idx="13" hasCustomPrompt="1"/>
          </p:nvPr>
        </p:nvSpPr>
        <p:spPr>
          <a:xfrm>
            <a:off x="6549081" y="6400800"/>
            <a:ext cx="2656611" cy="914400"/>
          </a:xfrm>
          <a:prstGeom prst="rect">
            <a:avLst/>
          </a:prstGeom>
        </p:spPr>
        <p:txBody>
          <a:bodyPr/>
          <a:lstStyle>
            <a:lvl1pPr marL="0" indent="0">
              <a:buNone/>
              <a:defRPr sz="1000">
                <a:solidFill>
                  <a:srgbClr val="3371E7"/>
                </a:solidFill>
                <a:latin typeface="Poppins" pitchFamily="2" charset="77"/>
                <a:cs typeface="Poppins" pitchFamily="2" charset="77"/>
              </a:defRPr>
            </a:lvl1pPr>
          </a:lstStyle>
          <a:p>
            <a:pPr lvl="0"/>
            <a:r>
              <a:rPr lang="en-US" dirty="0">
                <a:latin typeface="Poppins" pitchFamily="2" charset="77"/>
                <a:cs typeface="Poppins" pitchFamily="2" charset="77"/>
              </a:rPr>
              <a:t>Slide Title Goes Here. </a:t>
            </a:r>
            <a:endParaRPr lang="en-US" dirty="0"/>
          </a:p>
        </p:txBody>
      </p:sp>
      <p:sp>
        <p:nvSpPr>
          <p:cNvPr id="5" name="Picture Placeholder 4">
            <a:extLst>
              <a:ext uri="{FF2B5EF4-FFF2-40B4-BE49-F238E27FC236}">
                <a16:creationId xmlns:a16="http://schemas.microsoft.com/office/drawing/2014/main" id="{B7516385-0800-78AC-C0A6-934BD2ED7008}"/>
              </a:ext>
            </a:extLst>
          </p:cNvPr>
          <p:cNvSpPr>
            <a:spLocks noGrp="1"/>
          </p:cNvSpPr>
          <p:nvPr>
            <p:ph type="pic" sz="quarter" idx="14"/>
          </p:nvPr>
        </p:nvSpPr>
        <p:spPr>
          <a:xfrm>
            <a:off x="0" y="0"/>
            <a:ext cx="6096000" cy="6858000"/>
          </a:xfrm>
          <a:prstGeom prst="rect">
            <a:avLst/>
          </a:prstGeom>
        </p:spPr>
        <p:txBody>
          <a:bodyPr/>
          <a:lstStyle>
            <a:lvl1pPr marL="0" indent="0">
              <a:buNone/>
              <a:defRPr/>
            </a:lvl1pPr>
          </a:lstStyle>
          <a:p>
            <a:endParaRPr lang="en-US" dirty="0"/>
          </a:p>
        </p:txBody>
      </p:sp>
    </p:spTree>
    <p:extLst>
      <p:ext uri="{BB962C8B-B14F-4D97-AF65-F5344CB8AC3E}">
        <p14:creationId xmlns:p14="http://schemas.microsoft.com/office/powerpoint/2010/main" val="9355407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Slide with Did You Know Callout">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D833E-86F2-E7C5-C72D-EF1B21E60B00}"/>
              </a:ext>
            </a:extLst>
          </p:cNvPr>
          <p:cNvCxnSpPr>
            <a:cxnSpLocks/>
          </p:cNvCxnSpPr>
          <p:nvPr userDrawn="1"/>
        </p:nvCxnSpPr>
        <p:spPr>
          <a:xfrm>
            <a:off x="6594300" y="6172201"/>
            <a:ext cx="4992111" cy="0"/>
          </a:xfrm>
          <a:prstGeom prst="line">
            <a:avLst/>
          </a:prstGeom>
          <a:ln w="15875">
            <a:solidFill>
              <a:srgbClr val="3371E7"/>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0C8A6596-7812-D6EE-F800-03D0EC4C232A}"/>
              </a:ext>
            </a:extLst>
          </p:cNvPr>
          <p:cNvSpPr>
            <a:spLocks noGrp="1"/>
          </p:cNvSpPr>
          <p:nvPr>
            <p:ph type="body" sz="quarter" idx="10" hasCustomPrompt="1"/>
          </p:nvPr>
        </p:nvSpPr>
        <p:spPr>
          <a:xfrm>
            <a:off x="6593549" y="457778"/>
            <a:ext cx="4992862" cy="539743"/>
          </a:xfrm>
          <a:prstGeom prst="rect">
            <a:avLst/>
          </a:prstGeom>
        </p:spPr>
        <p:txBody>
          <a:bodyPr/>
          <a:lstStyle>
            <a:lvl1pPr marL="0" indent="0">
              <a:buNone/>
              <a:defRPr sz="3200" b="1">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dirty="0"/>
              <a:t>IMAGE SLIDE TITLE </a:t>
            </a:r>
            <a:br>
              <a:rPr lang="en-US" dirty="0"/>
            </a:br>
            <a:r>
              <a:rPr lang="en-US" dirty="0"/>
              <a:t>GOES HERE</a:t>
            </a:r>
          </a:p>
        </p:txBody>
      </p:sp>
      <p:pic>
        <p:nvPicPr>
          <p:cNvPr id="19" name="Picture 18" descr="Blue letters on a black background&#10;&#10;Description automatically generated">
            <a:extLst>
              <a:ext uri="{FF2B5EF4-FFF2-40B4-BE49-F238E27FC236}">
                <a16:creationId xmlns:a16="http://schemas.microsoft.com/office/drawing/2014/main" id="{904CA38E-5F1D-9149-9E4A-774F35189BC0}"/>
              </a:ext>
            </a:extLst>
          </p:cNvPr>
          <p:cNvPicPr>
            <a:picLocks noChangeAspect="1"/>
          </p:cNvPicPr>
          <p:nvPr userDrawn="1"/>
        </p:nvPicPr>
        <p:blipFill>
          <a:blip r:embed="rId2"/>
          <a:stretch>
            <a:fillRect/>
          </a:stretch>
        </p:blipFill>
        <p:spPr>
          <a:xfrm>
            <a:off x="10223955" y="6401149"/>
            <a:ext cx="1362456" cy="195363"/>
          </a:xfrm>
          <a:prstGeom prst="rect">
            <a:avLst/>
          </a:prstGeom>
        </p:spPr>
      </p:pic>
      <p:sp>
        <p:nvSpPr>
          <p:cNvPr id="21" name="Text Placeholder 20">
            <a:extLst>
              <a:ext uri="{FF2B5EF4-FFF2-40B4-BE49-F238E27FC236}">
                <a16:creationId xmlns:a16="http://schemas.microsoft.com/office/drawing/2014/main" id="{64FF54A6-4498-1952-1CA8-EF76C99B0E7E}"/>
              </a:ext>
            </a:extLst>
          </p:cNvPr>
          <p:cNvSpPr>
            <a:spLocks noGrp="1"/>
          </p:cNvSpPr>
          <p:nvPr>
            <p:ph type="body" sz="quarter" idx="12"/>
          </p:nvPr>
        </p:nvSpPr>
        <p:spPr>
          <a:xfrm>
            <a:off x="6594300" y="1965159"/>
            <a:ext cx="4992862" cy="3978095"/>
          </a:xfrm>
          <a:prstGeom prst="rect">
            <a:avLst/>
          </a:prstGeom>
        </p:spPr>
        <p:txBody>
          <a:bodyPr/>
          <a:lstStyle>
            <a:lvl1pPr>
              <a:defRPr>
                <a:solidFill>
                  <a:srgbClr val="3371E7"/>
                </a:solidFill>
                <a:latin typeface="Poppins" pitchFamily="2" charset="77"/>
                <a:cs typeface="Poppins" pitchFamily="2" charset="77"/>
              </a:defRPr>
            </a:lvl1pPr>
            <a:lvl2pPr>
              <a:defRPr>
                <a:solidFill>
                  <a:srgbClr val="3371E7"/>
                </a:solidFill>
                <a:latin typeface="Poppins" pitchFamily="2" charset="77"/>
                <a:cs typeface="Poppins" pitchFamily="2" charset="77"/>
              </a:defRPr>
            </a:lvl2pPr>
            <a:lvl3pPr>
              <a:defRPr>
                <a:solidFill>
                  <a:srgbClr val="3371E7"/>
                </a:solidFill>
                <a:latin typeface="Poppins" pitchFamily="2" charset="77"/>
                <a:cs typeface="Poppins" pitchFamily="2" charset="77"/>
              </a:defRPr>
            </a:lvl3pPr>
            <a:lvl4pPr>
              <a:defRPr>
                <a:solidFill>
                  <a:srgbClr val="3371E7"/>
                </a:solidFill>
                <a:latin typeface="Poppins" pitchFamily="2" charset="77"/>
                <a:cs typeface="Poppins" pitchFamily="2" charset="77"/>
              </a:defRPr>
            </a:lvl4pPr>
            <a:lvl5pPr>
              <a:defRPr>
                <a:solidFill>
                  <a:srgbClr val="3371E7"/>
                </a:solidFill>
                <a:latin typeface="Poppins" pitchFamily="2" charset="77"/>
                <a:cs typeface="Poppi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22">
            <a:extLst>
              <a:ext uri="{FF2B5EF4-FFF2-40B4-BE49-F238E27FC236}">
                <a16:creationId xmlns:a16="http://schemas.microsoft.com/office/drawing/2014/main" id="{84EF0275-F9B9-A781-6243-C0867FA4EB1A}"/>
              </a:ext>
            </a:extLst>
          </p:cNvPr>
          <p:cNvSpPr>
            <a:spLocks noGrp="1"/>
          </p:cNvSpPr>
          <p:nvPr>
            <p:ph type="body" sz="quarter" idx="13" hasCustomPrompt="1"/>
          </p:nvPr>
        </p:nvSpPr>
        <p:spPr>
          <a:xfrm>
            <a:off x="6549081" y="6400800"/>
            <a:ext cx="2656611" cy="914400"/>
          </a:xfrm>
          <a:prstGeom prst="rect">
            <a:avLst/>
          </a:prstGeom>
        </p:spPr>
        <p:txBody>
          <a:bodyPr/>
          <a:lstStyle>
            <a:lvl1pPr marL="0" indent="0">
              <a:buNone/>
              <a:defRPr sz="1000">
                <a:solidFill>
                  <a:srgbClr val="3371E7"/>
                </a:solidFill>
                <a:latin typeface="Poppins" pitchFamily="2" charset="77"/>
                <a:cs typeface="Poppins" pitchFamily="2" charset="77"/>
              </a:defRPr>
            </a:lvl1pPr>
          </a:lstStyle>
          <a:p>
            <a:pPr lvl="0"/>
            <a:r>
              <a:rPr lang="en-US" dirty="0">
                <a:latin typeface="Poppins" pitchFamily="2" charset="77"/>
                <a:cs typeface="Poppins" pitchFamily="2" charset="77"/>
              </a:rPr>
              <a:t>Slide Title Goes Here. </a:t>
            </a:r>
            <a:endParaRPr lang="en-US" dirty="0"/>
          </a:p>
        </p:txBody>
      </p:sp>
      <p:sp>
        <p:nvSpPr>
          <p:cNvPr id="5" name="Picture Placeholder 4">
            <a:extLst>
              <a:ext uri="{FF2B5EF4-FFF2-40B4-BE49-F238E27FC236}">
                <a16:creationId xmlns:a16="http://schemas.microsoft.com/office/drawing/2014/main" id="{B7516385-0800-78AC-C0A6-934BD2ED7008}"/>
              </a:ext>
            </a:extLst>
          </p:cNvPr>
          <p:cNvSpPr>
            <a:spLocks noGrp="1"/>
          </p:cNvSpPr>
          <p:nvPr>
            <p:ph type="pic" sz="quarter" idx="14"/>
          </p:nvPr>
        </p:nvSpPr>
        <p:spPr>
          <a:xfrm>
            <a:off x="0" y="0"/>
            <a:ext cx="6096000" cy="6858000"/>
          </a:xfrm>
          <a:prstGeom prst="rect">
            <a:avLst/>
          </a:prstGeom>
        </p:spPr>
        <p:txBody>
          <a:bodyPr/>
          <a:lstStyle>
            <a:lvl1pPr marL="0" indent="0">
              <a:buNone/>
              <a:defRPr/>
            </a:lvl1pPr>
          </a:lstStyle>
          <a:p>
            <a:endParaRPr lang="en-US" dirty="0"/>
          </a:p>
        </p:txBody>
      </p:sp>
    </p:spTree>
    <p:extLst>
      <p:ext uri="{BB962C8B-B14F-4D97-AF65-F5344CB8AC3E}">
        <p14:creationId xmlns:p14="http://schemas.microsoft.com/office/powerpoint/2010/main" val="22353733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 Slide with Callout">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D833E-86F2-E7C5-C72D-EF1B21E60B00}"/>
              </a:ext>
            </a:extLst>
          </p:cNvPr>
          <p:cNvCxnSpPr>
            <a:cxnSpLocks/>
          </p:cNvCxnSpPr>
          <p:nvPr userDrawn="1"/>
        </p:nvCxnSpPr>
        <p:spPr>
          <a:xfrm>
            <a:off x="6594300" y="6172201"/>
            <a:ext cx="4992111" cy="0"/>
          </a:xfrm>
          <a:prstGeom prst="line">
            <a:avLst/>
          </a:prstGeom>
          <a:ln w="15875">
            <a:solidFill>
              <a:srgbClr val="3371E7"/>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0C8A6596-7812-D6EE-F800-03D0EC4C232A}"/>
              </a:ext>
            </a:extLst>
          </p:cNvPr>
          <p:cNvSpPr>
            <a:spLocks noGrp="1"/>
          </p:cNvSpPr>
          <p:nvPr>
            <p:ph type="body" sz="quarter" idx="10" hasCustomPrompt="1"/>
          </p:nvPr>
        </p:nvSpPr>
        <p:spPr>
          <a:xfrm>
            <a:off x="6593549" y="457778"/>
            <a:ext cx="4992862" cy="539743"/>
          </a:xfrm>
          <a:prstGeom prst="rect">
            <a:avLst/>
          </a:prstGeom>
        </p:spPr>
        <p:txBody>
          <a:bodyPr/>
          <a:lstStyle>
            <a:lvl1pPr marL="0" indent="0">
              <a:buNone/>
              <a:defRPr sz="3200" b="1">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dirty="0"/>
              <a:t>IMAGE SLIDE TITLE </a:t>
            </a:r>
            <a:br>
              <a:rPr lang="en-US" dirty="0"/>
            </a:br>
            <a:r>
              <a:rPr lang="en-US" dirty="0"/>
              <a:t>GOES HERE</a:t>
            </a:r>
          </a:p>
        </p:txBody>
      </p:sp>
      <p:pic>
        <p:nvPicPr>
          <p:cNvPr id="19" name="Picture 18" descr="Blue letters on a black background&#10;&#10;Description automatically generated">
            <a:extLst>
              <a:ext uri="{FF2B5EF4-FFF2-40B4-BE49-F238E27FC236}">
                <a16:creationId xmlns:a16="http://schemas.microsoft.com/office/drawing/2014/main" id="{904CA38E-5F1D-9149-9E4A-774F35189BC0}"/>
              </a:ext>
            </a:extLst>
          </p:cNvPr>
          <p:cNvPicPr>
            <a:picLocks noChangeAspect="1"/>
          </p:cNvPicPr>
          <p:nvPr userDrawn="1"/>
        </p:nvPicPr>
        <p:blipFill>
          <a:blip r:embed="rId2"/>
          <a:stretch>
            <a:fillRect/>
          </a:stretch>
        </p:blipFill>
        <p:spPr>
          <a:xfrm>
            <a:off x="10223955" y="6401149"/>
            <a:ext cx="1362456" cy="195363"/>
          </a:xfrm>
          <a:prstGeom prst="rect">
            <a:avLst/>
          </a:prstGeom>
        </p:spPr>
      </p:pic>
      <p:sp>
        <p:nvSpPr>
          <p:cNvPr id="21" name="Text Placeholder 20">
            <a:extLst>
              <a:ext uri="{FF2B5EF4-FFF2-40B4-BE49-F238E27FC236}">
                <a16:creationId xmlns:a16="http://schemas.microsoft.com/office/drawing/2014/main" id="{64FF54A6-4498-1952-1CA8-EF76C99B0E7E}"/>
              </a:ext>
            </a:extLst>
          </p:cNvPr>
          <p:cNvSpPr>
            <a:spLocks noGrp="1"/>
          </p:cNvSpPr>
          <p:nvPr>
            <p:ph type="body" sz="quarter" idx="12"/>
          </p:nvPr>
        </p:nvSpPr>
        <p:spPr>
          <a:xfrm>
            <a:off x="6594300" y="1965159"/>
            <a:ext cx="4992862" cy="3978095"/>
          </a:xfrm>
          <a:prstGeom prst="rect">
            <a:avLst/>
          </a:prstGeom>
        </p:spPr>
        <p:txBody>
          <a:bodyPr/>
          <a:lstStyle>
            <a:lvl1pPr>
              <a:defRPr>
                <a:solidFill>
                  <a:srgbClr val="3371E7"/>
                </a:solidFill>
                <a:latin typeface="Poppins" pitchFamily="2" charset="77"/>
                <a:cs typeface="Poppins" pitchFamily="2" charset="77"/>
              </a:defRPr>
            </a:lvl1pPr>
            <a:lvl2pPr>
              <a:defRPr>
                <a:solidFill>
                  <a:srgbClr val="3371E7"/>
                </a:solidFill>
                <a:latin typeface="Poppins" pitchFamily="2" charset="77"/>
                <a:cs typeface="Poppins" pitchFamily="2" charset="77"/>
              </a:defRPr>
            </a:lvl2pPr>
            <a:lvl3pPr>
              <a:defRPr>
                <a:solidFill>
                  <a:srgbClr val="3371E7"/>
                </a:solidFill>
                <a:latin typeface="Poppins" pitchFamily="2" charset="77"/>
                <a:cs typeface="Poppins" pitchFamily="2" charset="77"/>
              </a:defRPr>
            </a:lvl3pPr>
            <a:lvl4pPr>
              <a:defRPr>
                <a:solidFill>
                  <a:srgbClr val="3371E7"/>
                </a:solidFill>
                <a:latin typeface="Poppins" pitchFamily="2" charset="77"/>
                <a:cs typeface="Poppins" pitchFamily="2" charset="77"/>
              </a:defRPr>
            </a:lvl4pPr>
            <a:lvl5pPr>
              <a:defRPr>
                <a:solidFill>
                  <a:srgbClr val="3371E7"/>
                </a:solidFill>
                <a:latin typeface="Poppins" pitchFamily="2" charset="77"/>
                <a:cs typeface="Poppi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22">
            <a:extLst>
              <a:ext uri="{FF2B5EF4-FFF2-40B4-BE49-F238E27FC236}">
                <a16:creationId xmlns:a16="http://schemas.microsoft.com/office/drawing/2014/main" id="{84EF0275-F9B9-A781-6243-C0867FA4EB1A}"/>
              </a:ext>
            </a:extLst>
          </p:cNvPr>
          <p:cNvSpPr>
            <a:spLocks noGrp="1"/>
          </p:cNvSpPr>
          <p:nvPr>
            <p:ph type="body" sz="quarter" idx="13" hasCustomPrompt="1"/>
          </p:nvPr>
        </p:nvSpPr>
        <p:spPr>
          <a:xfrm>
            <a:off x="6549081" y="6400800"/>
            <a:ext cx="2656611" cy="914400"/>
          </a:xfrm>
          <a:prstGeom prst="rect">
            <a:avLst/>
          </a:prstGeom>
        </p:spPr>
        <p:txBody>
          <a:bodyPr/>
          <a:lstStyle>
            <a:lvl1pPr marL="0" indent="0">
              <a:buNone/>
              <a:defRPr sz="1000">
                <a:solidFill>
                  <a:srgbClr val="3371E7"/>
                </a:solidFill>
                <a:latin typeface="Poppins" pitchFamily="2" charset="77"/>
                <a:cs typeface="Poppins" pitchFamily="2" charset="77"/>
              </a:defRPr>
            </a:lvl1pPr>
          </a:lstStyle>
          <a:p>
            <a:pPr lvl="0"/>
            <a:r>
              <a:rPr lang="en-US" dirty="0">
                <a:latin typeface="Poppins" pitchFamily="2" charset="77"/>
                <a:cs typeface="Poppins" pitchFamily="2" charset="77"/>
              </a:rPr>
              <a:t>Slide Title Goes Here. </a:t>
            </a:r>
            <a:endParaRPr lang="en-US" dirty="0"/>
          </a:p>
        </p:txBody>
      </p:sp>
      <p:sp>
        <p:nvSpPr>
          <p:cNvPr id="5" name="Picture Placeholder 4">
            <a:extLst>
              <a:ext uri="{FF2B5EF4-FFF2-40B4-BE49-F238E27FC236}">
                <a16:creationId xmlns:a16="http://schemas.microsoft.com/office/drawing/2014/main" id="{B7516385-0800-78AC-C0A6-934BD2ED7008}"/>
              </a:ext>
            </a:extLst>
          </p:cNvPr>
          <p:cNvSpPr>
            <a:spLocks noGrp="1"/>
          </p:cNvSpPr>
          <p:nvPr>
            <p:ph type="pic" sz="quarter" idx="14"/>
          </p:nvPr>
        </p:nvSpPr>
        <p:spPr>
          <a:xfrm>
            <a:off x="0" y="0"/>
            <a:ext cx="6096000" cy="6858000"/>
          </a:xfrm>
          <a:prstGeom prst="rect">
            <a:avLst/>
          </a:prstGeom>
        </p:spPr>
        <p:txBody>
          <a:bodyPr/>
          <a:lstStyle>
            <a:lvl1pPr marL="0" indent="0">
              <a:buNone/>
              <a:defRPr/>
            </a:lvl1pPr>
          </a:lstStyle>
          <a:p>
            <a:endParaRPr lang="en-US" dirty="0"/>
          </a:p>
        </p:txBody>
      </p:sp>
    </p:spTree>
    <p:extLst>
      <p:ext uri="{BB962C8B-B14F-4D97-AF65-F5344CB8AC3E}">
        <p14:creationId xmlns:p14="http://schemas.microsoft.com/office/powerpoint/2010/main" val="14984948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D833E-86F2-E7C5-C72D-EF1B21E60B00}"/>
              </a:ext>
            </a:extLst>
          </p:cNvPr>
          <p:cNvCxnSpPr>
            <a:cxnSpLocks/>
          </p:cNvCxnSpPr>
          <p:nvPr userDrawn="1"/>
        </p:nvCxnSpPr>
        <p:spPr>
          <a:xfrm>
            <a:off x="6594300" y="6172201"/>
            <a:ext cx="4992111" cy="0"/>
          </a:xfrm>
          <a:prstGeom prst="line">
            <a:avLst/>
          </a:prstGeom>
          <a:ln w="15875">
            <a:solidFill>
              <a:srgbClr val="3371E7"/>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0C8A6596-7812-D6EE-F800-03D0EC4C232A}"/>
              </a:ext>
            </a:extLst>
          </p:cNvPr>
          <p:cNvSpPr>
            <a:spLocks noGrp="1"/>
          </p:cNvSpPr>
          <p:nvPr>
            <p:ph type="body" sz="quarter" idx="10" hasCustomPrompt="1"/>
          </p:nvPr>
        </p:nvSpPr>
        <p:spPr>
          <a:xfrm>
            <a:off x="6593549" y="457778"/>
            <a:ext cx="4992862" cy="539743"/>
          </a:xfrm>
          <a:prstGeom prst="rect">
            <a:avLst/>
          </a:prstGeom>
        </p:spPr>
        <p:txBody>
          <a:bodyPr/>
          <a:lstStyle>
            <a:lvl1pPr marL="0" indent="0">
              <a:buNone/>
              <a:defRPr sz="3200" b="1">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dirty="0"/>
              <a:t>CHART SLIDE TITLE GOES HERE</a:t>
            </a:r>
          </a:p>
        </p:txBody>
      </p:sp>
      <p:pic>
        <p:nvPicPr>
          <p:cNvPr id="19" name="Picture 18" descr="Blue letters on a black background&#10;&#10;Description automatically generated">
            <a:extLst>
              <a:ext uri="{FF2B5EF4-FFF2-40B4-BE49-F238E27FC236}">
                <a16:creationId xmlns:a16="http://schemas.microsoft.com/office/drawing/2014/main" id="{904CA38E-5F1D-9149-9E4A-774F35189BC0}"/>
              </a:ext>
            </a:extLst>
          </p:cNvPr>
          <p:cNvPicPr>
            <a:picLocks noChangeAspect="1"/>
          </p:cNvPicPr>
          <p:nvPr userDrawn="1"/>
        </p:nvPicPr>
        <p:blipFill>
          <a:blip r:embed="rId2"/>
          <a:stretch>
            <a:fillRect/>
          </a:stretch>
        </p:blipFill>
        <p:spPr>
          <a:xfrm>
            <a:off x="10223955" y="6401149"/>
            <a:ext cx="1362456" cy="195363"/>
          </a:xfrm>
          <a:prstGeom prst="rect">
            <a:avLst/>
          </a:prstGeom>
        </p:spPr>
      </p:pic>
      <p:sp>
        <p:nvSpPr>
          <p:cNvPr id="21" name="Text Placeholder 20">
            <a:extLst>
              <a:ext uri="{FF2B5EF4-FFF2-40B4-BE49-F238E27FC236}">
                <a16:creationId xmlns:a16="http://schemas.microsoft.com/office/drawing/2014/main" id="{64FF54A6-4498-1952-1CA8-EF76C99B0E7E}"/>
              </a:ext>
            </a:extLst>
          </p:cNvPr>
          <p:cNvSpPr>
            <a:spLocks noGrp="1"/>
          </p:cNvSpPr>
          <p:nvPr>
            <p:ph type="body" sz="quarter" idx="12"/>
          </p:nvPr>
        </p:nvSpPr>
        <p:spPr>
          <a:xfrm>
            <a:off x="6594300" y="1965159"/>
            <a:ext cx="4992862" cy="3978095"/>
          </a:xfrm>
          <a:prstGeom prst="rect">
            <a:avLst/>
          </a:prstGeom>
        </p:spPr>
        <p:txBody>
          <a:bodyPr/>
          <a:lstStyle>
            <a:lvl1pPr>
              <a:defRPr>
                <a:solidFill>
                  <a:srgbClr val="3371E7"/>
                </a:solidFill>
                <a:latin typeface="Poppins" pitchFamily="2" charset="77"/>
                <a:cs typeface="Poppins" pitchFamily="2" charset="77"/>
              </a:defRPr>
            </a:lvl1pPr>
            <a:lvl2pPr>
              <a:defRPr>
                <a:solidFill>
                  <a:srgbClr val="3371E7"/>
                </a:solidFill>
                <a:latin typeface="Poppins" pitchFamily="2" charset="77"/>
                <a:cs typeface="Poppins" pitchFamily="2" charset="77"/>
              </a:defRPr>
            </a:lvl2pPr>
            <a:lvl3pPr>
              <a:defRPr>
                <a:solidFill>
                  <a:srgbClr val="3371E7"/>
                </a:solidFill>
                <a:latin typeface="Poppins" pitchFamily="2" charset="77"/>
                <a:cs typeface="Poppins" pitchFamily="2" charset="77"/>
              </a:defRPr>
            </a:lvl3pPr>
            <a:lvl4pPr>
              <a:defRPr>
                <a:solidFill>
                  <a:srgbClr val="3371E7"/>
                </a:solidFill>
                <a:latin typeface="Poppins" pitchFamily="2" charset="77"/>
                <a:cs typeface="Poppins" pitchFamily="2" charset="77"/>
              </a:defRPr>
            </a:lvl4pPr>
            <a:lvl5pPr>
              <a:defRPr>
                <a:solidFill>
                  <a:srgbClr val="3371E7"/>
                </a:solidFill>
                <a:latin typeface="Poppins" pitchFamily="2" charset="77"/>
                <a:cs typeface="Poppi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22">
            <a:extLst>
              <a:ext uri="{FF2B5EF4-FFF2-40B4-BE49-F238E27FC236}">
                <a16:creationId xmlns:a16="http://schemas.microsoft.com/office/drawing/2014/main" id="{84EF0275-F9B9-A781-6243-C0867FA4EB1A}"/>
              </a:ext>
            </a:extLst>
          </p:cNvPr>
          <p:cNvSpPr>
            <a:spLocks noGrp="1"/>
          </p:cNvSpPr>
          <p:nvPr>
            <p:ph type="body" sz="quarter" idx="13" hasCustomPrompt="1"/>
          </p:nvPr>
        </p:nvSpPr>
        <p:spPr>
          <a:xfrm>
            <a:off x="6549081" y="6400800"/>
            <a:ext cx="2656611" cy="914400"/>
          </a:xfrm>
          <a:prstGeom prst="rect">
            <a:avLst/>
          </a:prstGeom>
        </p:spPr>
        <p:txBody>
          <a:bodyPr/>
          <a:lstStyle>
            <a:lvl1pPr marL="0" indent="0">
              <a:buNone/>
              <a:defRPr sz="1000">
                <a:solidFill>
                  <a:srgbClr val="3371E7"/>
                </a:solidFill>
                <a:latin typeface="Poppins" pitchFamily="2" charset="77"/>
                <a:cs typeface="Poppins" pitchFamily="2" charset="77"/>
              </a:defRPr>
            </a:lvl1pPr>
          </a:lstStyle>
          <a:p>
            <a:pPr lvl="0"/>
            <a:r>
              <a:rPr lang="en-US" dirty="0">
                <a:latin typeface="Poppins" pitchFamily="2" charset="77"/>
                <a:cs typeface="Poppins" pitchFamily="2" charset="77"/>
              </a:rPr>
              <a:t>Slide Title Goes Here. </a:t>
            </a:r>
            <a:endParaRPr lang="en-US" dirty="0"/>
          </a:p>
        </p:txBody>
      </p:sp>
      <p:sp>
        <p:nvSpPr>
          <p:cNvPr id="3" name="Chart Placeholder 2">
            <a:extLst>
              <a:ext uri="{FF2B5EF4-FFF2-40B4-BE49-F238E27FC236}">
                <a16:creationId xmlns:a16="http://schemas.microsoft.com/office/drawing/2014/main" id="{661B5906-C859-88B2-1CD0-1F01349AB482}"/>
              </a:ext>
            </a:extLst>
          </p:cNvPr>
          <p:cNvSpPr>
            <a:spLocks noGrp="1"/>
          </p:cNvSpPr>
          <p:nvPr>
            <p:ph type="chart" sz="quarter" idx="14"/>
          </p:nvPr>
        </p:nvSpPr>
        <p:spPr>
          <a:xfrm>
            <a:off x="0" y="0"/>
            <a:ext cx="6096000" cy="6858000"/>
          </a:xfrm>
          <a:prstGeom prst="rect">
            <a:avLst/>
          </a:prstGeom>
        </p:spPr>
        <p:txBody>
          <a:bodyPr/>
          <a:lstStyle>
            <a:lvl1pPr marL="0" indent="0" algn="l">
              <a:buNone/>
              <a:defRPr/>
            </a:lvl1pPr>
          </a:lstStyle>
          <a:p>
            <a:endParaRPr lang="en-US" dirty="0"/>
          </a:p>
        </p:txBody>
      </p:sp>
    </p:spTree>
    <p:extLst>
      <p:ext uri="{BB962C8B-B14F-4D97-AF65-F5344CB8AC3E}">
        <p14:creationId xmlns:p14="http://schemas.microsoft.com/office/powerpoint/2010/main" val="41687185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with Did You Know Callout">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D833E-86F2-E7C5-C72D-EF1B21E60B00}"/>
              </a:ext>
            </a:extLst>
          </p:cNvPr>
          <p:cNvCxnSpPr>
            <a:cxnSpLocks/>
          </p:cNvCxnSpPr>
          <p:nvPr userDrawn="1"/>
        </p:nvCxnSpPr>
        <p:spPr>
          <a:xfrm>
            <a:off x="6594300" y="6172201"/>
            <a:ext cx="4992111" cy="0"/>
          </a:xfrm>
          <a:prstGeom prst="line">
            <a:avLst/>
          </a:prstGeom>
          <a:ln w="15875">
            <a:solidFill>
              <a:srgbClr val="3371E7"/>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0C8A6596-7812-D6EE-F800-03D0EC4C232A}"/>
              </a:ext>
            </a:extLst>
          </p:cNvPr>
          <p:cNvSpPr>
            <a:spLocks noGrp="1"/>
          </p:cNvSpPr>
          <p:nvPr>
            <p:ph type="body" sz="quarter" idx="10" hasCustomPrompt="1"/>
          </p:nvPr>
        </p:nvSpPr>
        <p:spPr>
          <a:xfrm>
            <a:off x="6593549" y="457778"/>
            <a:ext cx="4992862" cy="539743"/>
          </a:xfrm>
          <a:prstGeom prst="rect">
            <a:avLst/>
          </a:prstGeom>
        </p:spPr>
        <p:txBody>
          <a:bodyPr/>
          <a:lstStyle>
            <a:lvl1pPr marL="0" indent="0">
              <a:buNone/>
              <a:defRPr sz="3200" b="1">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dirty="0"/>
              <a:t>CHART SLIDE TITLE GOES HERE</a:t>
            </a:r>
          </a:p>
        </p:txBody>
      </p:sp>
      <p:pic>
        <p:nvPicPr>
          <p:cNvPr id="19" name="Picture 18" descr="Blue letters on a black background&#10;&#10;Description automatically generated">
            <a:extLst>
              <a:ext uri="{FF2B5EF4-FFF2-40B4-BE49-F238E27FC236}">
                <a16:creationId xmlns:a16="http://schemas.microsoft.com/office/drawing/2014/main" id="{904CA38E-5F1D-9149-9E4A-774F35189BC0}"/>
              </a:ext>
            </a:extLst>
          </p:cNvPr>
          <p:cNvPicPr>
            <a:picLocks noChangeAspect="1"/>
          </p:cNvPicPr>
          <p:nvPr userDrawn="1"/>
        </p:nvPicPr>
        <p:blipFill>
          <a:blip r:embed="rId2"/>
          <a:stretch>
            <a:fillRect/>
          </a:stretch>
        </p:blipFill>
        <p:spPr>
          <a:xfrm>
            <a:off x="10223955" y="6401149"/>
            <a:ext cx="1362456" cy="195363"/>
          </a:xfrm>
          <a:prstGeom prst="rect">
            <a:avLst/>
          </a:prstGeom>
        </p:spPr>
      </p:pic>
      <p:sp>
        <p:nvSpPr>
          <p:cNvPr id="21" name="Text Placeholder 20">
            <a:extLst>
              <a:ext uri="{FF2B5EF4-FFF2-40B4-BE49-F238E27FC236}">
                <a16:creationId xmlns:a16="http://schemas.microsoft.com/office/drawing/2014/main" id="{64FF54A6-4498-1952-1CA8-EF76C99B0E7E}"/>
              </a:ext>
            </a:extLst>
          </p:cNvPr>
          <p:cNvSpPr>
            <a:spLocks noGrp="1"/>
          </p:cNvSpPr>
          <p:nvPr>
            <p:ph type="body" sz="quarter" idx="12"/>
          </p:nvPr>
        </p:nvSpPr>
        <p:spPr>
          <a:xfrm>
            <a:off x="6594300" y="1965159"/>
            <a:ext cx="4992862" cy="3978095"/>
          </a:xfrm>
          <a:prstGeom prst="rect">
            <a:avLst/>
          </a:prstGeom>
        </p:spPr>
        <p:txBody>
          <a:bodyPr/>
          <a:lstStyle>
            <a:lvl1pPr>
              <a:defRPr>
                <a:solidFill>
                  <a:srgbClr val="3371E7"/>
                </a:solidFill>
                <a:latin typeface="Poppins" pitchFamily="2" charset="77"/>
                <a:cs typeface="Poppins" pitchFamily="2" charset="77"/>
              </a:defRPr>
            </a:lvl1pPr>
            <a:lvl2pPr>
              <a:defRPr>
                <a:solidFill>
                  <a:srgbClr val="3371E7"/>
                </a:solidFill>
                <a:latin typeface="Poppins" pitchFamily="2" charset="77"/>
                <a:cs typeface="Poppins" pitchFamily="2" charset="77"/>
              </a:defRPr>
            </a:lvl2pPr>
            <a:lvl3pPr>
              <a:defRPr>
                <a:solidFill>
                  <a:srgbClr val="3371E7"/>
                </a:solidFill>
                <a:latin typeface="Poppins" pitchFamily="2" charset="77"/>
                <a:cs typeface="Poppins" pitchFamily="2" charset="77"/>
              </a:defRPr>
            </a:lvl3pPr>
            <a:lvl4pPr>
              <a:defRPr>
                <a:solidFill>
                  <a:srgbClr val="3371E7"/>
                </a:solidFill>
                <a:latin typeface="Poppins" pitchFamily="2" charset="77"/>
                <a:cs typeface="Poppins" pitchFamily="2" charset="77"/>
              </a:defRPr>
            </a:lvl4pPr>
            <a:lvl5pPr>
              <a:defRPr>
                <a:solidFill>
                  <a:srgbClr val="3371E7"/>
                </a:solidFill>
                <a:latin typeface="Poppins" pitchFamily="2" charset="77"/>
                <a:cs typeface="Poppi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22">
            <a:extLst>
              <a:ext uri="{FF2B5EF4-FFF2-40B4-BE49-F238E27FC236}">
                <a16:creationId xmlns:a16="http://schemas.microsoft.com/office/drawing/2014/main" id="{84EF0275-F9B9-A781-6243-C0867FA4EB1A}"/>
              </a:ext>
            </a:extLst>
          </p:cNvPr>
          <p:cNvSpPr>
            <a:spLocks noGrp="1"/>
          </p:cNvSpPr>
          <p:nvPr>
            <p:ph type="body" sz="quarter" idx="13" hasCustomPrompt="1"/>
          </p:nvPr>
        </p:nvSpPr>
        <p:spPr>
          <a:xfrm>
            <a:off x="6549081" y="6400800"/>
            <a:ext cx="2656611" cy="914400"/>
          </a:xfrm>
          <a:prstGeom prst="rect">
            <a:avLst/>
          </a:prstGeom>
        </p:spPr>
        <p:txBody>
          <a:bodyPr/>
          <a:lstStyle>
            <a:lvl1pPr marL="0" indent="0">
              <a:buNone/>
              <a:defRPr sz="1000">
                <a:solidFill>
                  <a:srgbClr val="3371E7"/>
                </a:solidFill>
                <a:latin typeface="Poppins" pitchFamily="2" charset="77"/>
                <a:cs typeface="Poppins" pitchFamily="2" charset="77"/>
              </a:defRPr>
            </a:lvl1pPr>
          </a:lstStyle>
          <a:p>
            <a:pPr lvl="0"/>
            <a:r>
              <a:rPr lang="en-US" dirty="0">
                <a:latin typeface="Poppins" pitchFamily="2" charset="77"/>
                <a:cs typeface="Poppins" pitchFamily="2" charset="77"/>
              </a:rPr>
              <a:t>Slide Title Goes Here. </a:t>
            </a:r>
            <a:endParaRPr lang="en-US" dirty="0"/>
          </a:p>
        </p:txBody>
      </p:sp>
      <p:sp>
        <p:nvSpPr>
          <p:cNvPr id="3" name="Chart Placeholder 2">
            <a:extLst>
              <a:ext uri="{FF2B5EF4-FFF2-40B4-BE49-F238E27FC236}">
                <a16:creationId xmlns:a16="http://schemas.microsoft.com/office/drawing/2014/main" id="{661B5906-C859-88B2-1CD0-1F01349AB482}"/>
              </a:ext>
            </a:extLst>
          </p:cNvPr>
          <p:cNvSpPr>
            <a:spLocks noGrp="1"/>
          </p:cNvSpPr>
          <p:nvPr>
            <p:ph type="chart" sz="quarter" idx="14"/>
          </p:nvPr>
        </p:nvSpPr>
        <p:spPr>
          <a:xfrm>
            <a:off x="0" y="0"/>
            <a:ext cx="6096000" cy="6858000"/>
          </a:xfrm>
          <a:prstGeom prst="rect">
            <a:avLst/>
          </a:prstGeom>
        </p:spPr>
        <p:txBody>
          <a:bodyPr/>
          <a:lstStyle>
            <a:lvl1pPr marL="0" indent="0" algn="l">
              <a:buNone/>
              <a:defRPr/>
            </a:lvl1pPr>
          </a:lstStyle>
          <a:p>
            <a:endParaRPr lang="en-US" dirty="0"/>
          </a:p>
        </p:txBody>
      </p:sp>
    </p:spTree>
    <p:extLst>
      <p:ext uri="{BB962C8B-B14F-4D97-AF65-F5344CB8AC3E}">
        <p14:creationId xmlns:p14="http://schemas.microsoft.com/office/powerpoint/2010/main" val="28993254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rt with Callout">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D833E-86F2-E7C5-C72D-EF1B21E60B00}"/>
              </a:ext>
            </a:extLst>
          </p:cNvPr>
          <p:cNvCxnSpPr>
            <a:cxnSpLocks/>
          </p:cNvCxnSpPr>
          <p:nvPr userDrawn="1"/>
        </p:nvCxnSpPr>
        <p:spPr>
          <a:xfrm>
            <a:off x="6594300" y="6172201"/>
            <a:ext cx="4992111" cy="0"/>
          </a:xfrm>
          <a:prstGeom prst="line">
            <a:avLst/>
          </a:prstGeom>
          <a:ln w="15875">
            <a:solidFill>
              <a:srgbClr val="3371E7"/>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0C8A6596-7812-D6EE-F800-03D0EC4C232A}"/>
              </a:ext>
            </a:extLst>
          </p:cNvPr>
          <p:cNvSpPr>
            <a:spLocks noGrp="1"/>
          </p:cNvSpPr>
          <p:nvPr>
            <p:ph type="body" sz="quarter" idx="10" hasCustomPrompt="1"/>
          </p:nvPr>
        </p:nvSpPr>
        <p:spPr>
          <a:xfrm>
            <a:off x="6593549" y="457778"/>
            <a:ext cx="4992862" cy="539743"/>
          </a:xfrm>
          <a:prstGeom prst="rect">
            <a:avLst/>
          </a:prstGeom>
        </p:spPr>
        <p:txBody>
          <a:bodyPr/>
          <a:lstStyle>
            <a:lvl1pPr marL="0" indent="0">
              <a:buNone/>
              <a:defRPr sz="3200" b="1">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dirty="0"/>
              <a:t>CHART SLIDE TITLE GOES HERE</a:t>
            </a:r>
          </a:p>
        </p:txBody>
      </p:sp>
      <p:pic>
        <p:nvPicPr>
          <p:cNvPr id="19" name="Picture 18" descr="Blue letters on a black background&#10;&#10;Description automatically generated">
            <a:extLst>
              <a:ext uri="{FF2B5EF4-FFF2-40B4-BE49-F238E27FC236}">
                <a16:creationId xmlns:a16="http://schemas.microsoft.com/office/drawing/2014/main" id="{904CA38E-5F1D-9149-9E4A-774F35189BC0}"/>
              </a:ext>
            </a:extLst>
          </p:cNvPr>
          <p:cNvPicPr>
            <a:picLocks noChangeAspect="1"/>
          </p:cNvPicPr>
          <p:nvPr userDrawn="1"/>
        </p:nvPicPr>
        <p:blipFill>
          <a:blip r:embed="rId2"/>
          <a:stretch>
            <a:fillRect/>
          </a:stretch>
        </p:blipFill>
        <p:spPr>
          <a:xfrm>
            <a:off x="10223955" y="6401149"/>
            <a:ext cx="1362456" cy="195363"/>
          </a:xfrm>
          <a:prstGeom prst="rect">
            <a:avLst/>
          </a:prstGeom>
        </p:spPr>
      </p:pic>
      <p:sp>
        <p:nvSpPr>
          <p:cNvPr id="21" name="Text Placeholder 20">
            <a:extLst>
              <a:ext uri="{FF2B5EF4-FFF2-40B4-BE49-F238E27FC236}">
                <a16:creationId xmlns:a16="http://schemas.microsoft.com/office/drawing/2014/main" id="{64FF54A6-4498-1952-1CA8-EF76C99B0E7E}"/>
              </a:ext>
            </a:extLst>
          </p:cNvPr>
          <p:cNvSpPr>
            <a:spLocks noGrp="1"/>
          </p:cNvSpPr>
          <p:nvPr>
            <p:ph type="body" sz="quarter" idx="12"/>
          </p:nvPr>
        </p:nvSpPr>
        <p:spPr>
          <a:xfrm>
            <a:off x="6594300" y="1965159"/>
            <a:ext cx="4992862" cy="3978095"/>
          </a:xfrm>
          <a:prstGeom prst="rect">
            <a:avLst/>
          </a:prstGeom>
        </p:spPr>
        <p:txBody>
          <a:bodyPr/>
          <a:lstStyle>
            <a:lvl1pPr>
              <a:defRPr>
                <a:solidFill>
                  <a:srgbClr val="3371E7"/>
                </a:solidFill>
                <a:latin typeface="Poppins" pitchFamily="2" charset="77"/>
                <a:cs typeface="Poppins" pitchFamily="2" charset="77"/>
              </a:defRPr>
            </a:lvl1pPr>
            <a:lvl2pPr>
              <a:defRPr>
                <a:solidFill>
                  <a:srgbClr val="3371E7"/>
                </a:solidFill>
                <a:latin typeface="Poppins" pitchFamily="2" charset="77"/>
                <a:cs typeface="Poppins" pitchFamily="2" charset="77"/>
              </a:defRPr>
            </a:lvl2pPr>
            <a:lvl3pPr>
              <a:defRPr>
                <a:solidFill>
                  <a:srgbClr val="3371E7"/>
                </a:solidFill>
                <a:latin typeface="Poppins" pitchFamily="2" charset="77"/>
                <a:cs typeface="Poppins" pitchFamily="2" charset="77"/>
              </a:defRPr>
            </a:lvl3pPr>
            <a:lvl4pPr>
              <a:defRPr>
                <a:solidFill>
                  <a:srgbClr val="3371E7"/>
                </a:solidFill>
                <a:latin typeface="Poppins" pitchFamily="2" charset="77"/>
                <a:cs typeface="Poppins" pitchFamily="2" charset="77"/>
              </a:defRPr>
            </a:lvl4pPr>
            <a:lvl5pPr>
              <a:defRPr>
                <a:solidFill>
                  <a:srgbClr val="3371E7"/>
                </a:solidFill>
                <a:latin typeface="Poppins" pitchFamily="2" charset="77"/>
                <a:cs typeface="Poppins"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22">
            <a:extLst>
              <a:ext uri="{FF2B5EF4-FFF2-40B4-BE49-F238E27FC236}">
                <a16:creationId xmlns:a16="http://schemas.microsoft.com/office/drawing/2014/main" id="{84EF0275-F9B9-A781-6243-C0867FA4EB1A}"/>
              </a:ext>
            </a:extLst>
          </p:cNvPr>
          <p:cNvSpPr>
            <a:spLocks noGrp="1"/>
          </p:cNvSpPr>
          <p:nvPr>
            <p:ph type="body" sz="quarter" idx="13" hasCustomPrompt="1"/>
          </p:nvPr>
        </p:nvSpPr>
        <p:spPr>
          <a:xfrm>
            <a:off x="6549081" y="6400800"/>
            <a:ext cx="2656611" cy="914400"/>
          </a:xfrm>
          <a:prstGeom prst="rect">
            <a:avLst/>
          </a:prstGeom>
        </p:spPr>
        <p:txBody>
          <a:bodyPr/>
          <a:lstStyle>
            <a:lvl1pPr marL="0" indent="0">
              <a:buNone/>
              <a:defRPr sz="1000">
                <a:solidFill>
                  <a:srgbClr val="3371E7"/>
                </a:solidFill>
                <a:latin typeface="Poppins" pitchFamily="2" charset="77"/>
                <a:cs typeface="Poppins" pitchFamily="2" charset="77"/>
              </a:defRPr>
            </a:lvl1pPr>
          </a:lstStyle>
          <a:p>
            <a:pPr lvl="0"/>
            <a:r>
              <a:rPr lang="en-US" dirty="0">
                <a:latin typeface="Poppins" pitchFamily="2" charset="77"/>
                <a:cs typeface="Poppins" pitchFamily="2" charset="77"/>
              </a:rPr>
              <a:t>Slide Title Goes Here. </a:t>
            </a:r>
            <a:endParaRPr lang="en-US" dirty="0"/>
          </a:p>
        </p:txBody>
      </p:sp>
      <p:sp>
        <p:nvSpPr>
          <p:cNvPr id="3" name="Chart Placeholder 2">
            <a:extLst>
              <a:ext uri="{FF2B5EF4-FFF2-40B4-BE49-F238E27FC236}">
                <a16:creationId xmlns:a16="http://schemas.microsoft.com/office/drawing/2014/main" id="{661B5906-C859-88B2-1CD0-1F01349AB482}"/>
              </a:ext>
            </a:extLst>
          </p:cNvPr>
          <p:cNvSpPr>
            <a:spLocks noGrp="1"/>
          </p:cNvSpPr>
          <p:nvPr>
            <p:ph type="chart" sz="quarter" idx="14"/>
          </p:nvPr>
        </p:nvSpPr>
        <p:spPr>
          <a:xfrm>
            <a:off x="0" y="0"/>
            <a:ext cx="6096000" cy="6858000"/>
          </a:xfrm>
          <a:prstGeom prst="rect">
            <a:avLst/>
          </a:prstGeom>
        </p:spPr>
        <p:txBody>
          <a:bodyPr/>
          <a:lstStyle>
            <a:lvl1pPr marL="0" indent="0" algn="l">
              <a:buNone/>
              <a:defRPr/>
            </a:lvl1pPr>
          </a:lstStyle>
          <a:p>
            <a:endParaRPr lang="en-US" dirty="0"/>
          </a:p>
        </p:txBody>
      </p:sp>
    </p:spTree>
    <p:extLst>
      <p:ext uri="{BB962C8B-B14F-4D97-AF65-F5344CB8AC3E}">
        <p14:creationId xmlns:p14="http://schemas.microsoft.com/office/powerpoint/2010/main" val="35831688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6DE27-1507-C832-7704-E16A93E6734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7E8ADA7-0FA7-6273-3F6B-BBA584E11ED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F431BE-8328-D561-947B-A5E93AB3BF2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968C65-7AFD-46F1-BF88-6B60D1AF93E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DAE3E9-268A-1958-65E7-1A8DDA7C227B}"/>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12393A-D675-B7D8-C691-CA7589DDCFA6}"/>
              </a:ext>
            </a:extLst>
          </p:cNvPr>
          <p:cNvSpPr>
            <a:spLocks noGrp="1"/>
          </p:cNvSpPr>
          <p:nvPr>
            <p:ph type="dt" sz="half" idx="10"/>
          </p:nvPr>
        </p:nvSpPr>
        <p:spPr>
          <a:xfrm>
            <a:off x="838200" y="6356350"/>
            <a:ext cx="2743200" cy="365125"/>
          </a:xfrm>
          <a:prstGeom prst="rect">
            <a:avLst/>
          </a:prstGeom>
        </p:spPr>
        <p:txBody>
          <a:bodyPr/>
          <a:lstStyle/>
          <a:p>
            <a:fld id="{D5ED0251-15C9-F74C-8A70-8394F66AC795}" type="datetimeFigureOut">
              <a:rPr lang="en-US" smtClean="0"/>
              <a:t>3/13/2025</a:t>
            </a:fld>
            <a:endParaRPr lang="en-US"/>
          </a:p>
        </p:txBody>
      </p:sp>
      <p:sp>
        <p:nvSpPr>
          <p:cNvPr id="8" name="Footer Placeholder 7">
            <a:extLst>
              <a:ext uri="{FF2B5EF4-FFF2-40B4-BE49-F238E27FC236}">
                <a16:creationId xmlns:a16="http://schemas.microsoft.com/office/drawing/2014/main" id="{2ED00B7B-BEA3-6CAE-6754-0AB69C251A5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528ACAF-46A6-B1A3-8D30-92D683C1F033}"/>
              </a:ext>
            </a:extLst>
          </p:cNvPr>
          <p:cNvSpPr>
            <a:spLocks noGrp="1"/>
          </p:cNvSpPr>
          <p:nvPr>
            <p:ph type="sldNum" sz="quarter" idx="12"/>
          </p:nvPr>
        </p:nvSpPr>
        <p:spPr>
          <a:xfrm>
            <a:off x="8610600" y="6356350"/>
            <a:ext cx="2743200" cy="365125"/>
          </a:xfrm>
          <a:prstGeom prst="rect">
            <a:avLst/>
          </a:prstGeom>
        </p:spPr>
        <p:txBody>
          <a:bodyPr/>
          <a:lstStyle/>
          <a:p>
            <a:fld id="{B08595E4-D7D5-894A-AD4B-D9140E02FD7A}" type="slidenum">
              <a:rPr lang="en-US" smtClean="0"/>
              <a:t>‹#›</a:t>
            </a:fld>
            <a:endParaRPr lang="en-US"/>
          </a:p>
        </p:txBody>
      </p:sp>
    </p:spTree>
    <p:extLst>
      <p:ext uri="{BB962C8B-B14F-4D97-AF65-F5344CB8AC3E}">
        <p14:creationId xmlns:p14="http://schemas.microsoft.com/office/powerpoint/2010/main" val="36300615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D95E4-7B1B-6B56-EC58-2D574438C08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C7CAD8A-0C9B-DC00-E70D-3AF7A1D0559A}"/>
              </a:ext>
            </a:extLst>
          </p:cNvPr>
          <p:cNvSpPr>
            <a:spLocks noGrp="1"/>
          </p:cNvSpPr>
          <p:nvPr>
            <p:ph type="dt" sz="half" idx="10"/>
          </p:nvPr>
        </p:nvSpPr>
        <p:spPr>
          <a:xfrm>
            <a:off x="838200" y="6356350"/>
            <a:ext cx="2743200" cy="365125"/>
          </a:xfrm>
          <a:prstGeom prst="rect">
            <a:avLst/>
          </a:prstGeom>
        </p:spPr>
        <p:txBody>
          <a:bodyPr/>
          <a:lstStyle/>
          <a:p>
            <a:fld id="{D5ED0251-15C9-F74C-8A70-8394F66AC795}" type="datetimeFigureOut">
              <a:rPr lang="en-US" smtClean="0"/>
              <a:t>3/13/2025</a:t>
            </a:fld>
            <a:endParaRPr lang="en-US"/>
          </a:p>
        </p:txBody>
      </p:sp>
      <p:sp>
        <p:nvSpPr>
          <p:cNvPr id="4" name="Footer Placeholder 3">
            <a:extLst>
              <a:ext uri="{FF2B5EF4-FFF2-40B4-BE49-F238E27FC236}">
                <a16:creationId xmlns:a16="http://schemas.microsoft.com/office/drawing/2014/main" id="{8C00C7AB-616A-3314-56F4-77072BD70F1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915158F-8D51-008F-987E-2959C2507A4B}"/>
              </a:ext>
            </a:extLst>
          </p:cNvPr>
          <p:cNvSpPr>
            <a:spLocks noGrp="1"/>
          </p:cNvSpPr>
          <p:nvPr>
            <p:ph type="sldNum" sz="quarter" idx="12"/>
          </p:nvPr>
        </p:nvSpPr>
        <p:spPr>
          <a:xfrm>
            <a:off x="8610600" y="6356350"/>
            <a:ext cx="2743200" cy="365125"/>
          </a:xfrm>
          <a:prstGeom prst="rect">
            <a:avLst/>
          </a:prstGeom>
        </p:spPr>
        <p:txBody>
          <a:bodyPr/>
          <a:lstStyle/>
          <a:p>
            <a:fld id="{B08595E4-D7D5-894A-AD4B-D9140E02FD7A}" type="slidenum">
              <a:rPr lang="en-US" smtClean="0"/>
              <a:t>‹#›</a:t>
            </a:fld>
            <a:endParaRPr lang="en-US"/>
          </a:p>
        </p:txBody>
      </p:sp>
    </p:spTree>
    <p:extLst>
      <p:ext uri="{BB962C8B-B14F-4D97-AF65-F5344CB8AC3E}">
        <p14:creationId xmlns:p14="http://schemas.microsoft.com/office/powerpoint/2010/main" val="3135626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7A102-A4B0-4601-A255-61B0FEB43062}"/>
              </a:ext>
            </a:extLst>
          </p:cNvPr>
          <p:cNvSpPr>
            <a:spLocks noGrp="1"/>
          </p:cNvSpPr>
          <p:nvPr>
            <p:ph type="title"/>
          </p:nvPr>
        </p:nvSpPr>
        <p:spPr/>
        <p:txBody>
          <a:bodyPr/>
          <a:lstStyle/>
          <a:p>
            <a:r>
              <a:rPr lang="en-US"/>
              <a:t>Click to edit Master title style</a:t>
            </a:r>
          </a:p>
        </p:txBody>
      </p:sp>
      <p:cxnSp>
        <p:nvCxnSpPr>
          <p:cNvPr id="3" name="Straight Connector 2">
            <a:extLst>
              <a:ext uri="{FF2B5EF4-FFF2-40B4-BE49-F238E27FC236}">
                <a16:creationId xmlns:a16="http://schemas.microsoft.com/office/drawing/2014/main" id="{E06A0372-CDE6-40C3-B2A3-C5A1BA486B6F}"/>
              </a:ext>
            </a:extLst>
          </p:cNvPr>
          <p:cNvCxnSpPr/>
          <p:nvPr userDrawn="1"/>
        </p:nvCxnSpPr>
        <p:spPr>
          <a:xfrm>
            <a:off x="838200" y="1357223"/>
            <a:ext cx="11117556" cy="0"/>
          </a:xfrm>
          <a:prstGeom prst="line">
            <a:avLst/>
          </a:prstGeom>
          <a:ln w="12700">
            <a:solidFill>
              <a:srgbClr val="FF6600"/>
            </a:solidFill>
          </a:ln>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3C81EA46-0E33-404F-B4EE-CBF0FCD51F25}"/>
              </a:ext>
            </a:extLst>
          </p:cNvPr>
          <p:cNvSpPr>
            <a:spLocks noGrp="1"/>
          </p:cNvSpPr>
          <p:nvPr>
            <p:ph idx="1"/>
          </p:nvPr>
        </p:nvSpPr>
        <p:spPr>
          <a:xfrm>
            <a:off x="838200" y="1825625"/>
            <a:ext cx="9985075" cy="4351338"/>
          </a:xfrm>
          <a:prstGeom prst="rect">
            <a:avLst/>
          </a:prstGeom>
        </p:spPr>
        <p:txBody>
          <a:bodyPr/>
          <a:lstStyle>
            <a:lvl2pPr marL="685800" indent="-228600">
              <a:buFont typeface="Wingdings" panose="05000000000000000000" pitchFamily="2" charset="2"/>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258953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3F2654-0037-15BF-2AD7-C28165AADA7C}"/>
              </a:ext>
            </a:extLst>
          </p:cNvPr>
          <p:cNvSpPr>
            <a:spLocks noGrp="1"/>
          </p:cNvSpPr>
          <p:nvPr>
            <p:ph type="dt" sz="half" idx="10"/>
          </p:nvPr>
        </p:nvSpPr>
        <p:spPr>
          <a:xfrm>
            <a:off x="838200" y="6356350"/>
            <a:ext cx="2743200" cy="365125"/>
          </a:xfrm>
          <a:prstGeom prst="rect">
            <a:avLst/>
          </a:prstGeom>
        </p:spPr>
        <p:txBody>
          <a:bodyPr/>
          <a:lstStyle/>
          <a:p>
            <a:fld id="{D5ED0251-15C9-F74C-8A70-8394F66AC795}" type="datetimeFigureOut">
              <a:rPr lang="en-US" smtClean="0"/>
              <a:t>3/13/2025</a:t>
            </a:fld>
            <a:endParaRPr lang="en-US"/>
          </a:p>
        </p:txBody>
      </p:sp>
      <p:sp>
        <p:nvSpPr>
          <p:cNvPr id="3" name="Footer Placeholder 2">
            <a:extLst>
              <a:ext uri="{FF2B5EF4-FFF2-40B4-BE49-F238E27FC236}">
                <a16:creationId xmlns:a16="http://schemas.microsoft.com/office/drawing/2014/main" id="{F2475618-F7E5-2234-8D7E-AB2208A161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12DDD6D-D59E-936F-35A5-7DF96E448474}"/>
              </a:ext>
            </a:extLst>
          </p:cNvPr>
          <p:cNvSpPr>
            <a:spLocks noGrp="1"/>
          </p:cNvSpPr>
          <p:nvPr>
            <p:ph type="sldNum" sz="quarter" idx="12"/>
          </p:nvPr>
        </p:nvSpPr>
        <p:spPr>
          <a:xfrm>
            <a:off x="8610600" y="6356350"/>
            <a:ext cx="2743200" cy="365125"/>
          </a:xfrm>
          <a:prstGeom prst="rect">
            <a:avLst/>
          </a:prstGeom>
        </p:spPr>
        <p:txBody>
          <a:bodyPr/>
          <a:lstStyle/>
          <a:p>
            <a:fld id="{B08595E4-D7D5-894A-AD4B-D9140E02FD7A}" type="slidenum">
              <a:rPr lang="en-US" smtClean="0"/>
              <a:t>‹#›</a:t>
            </a:fld>
            <a:endParaRPr lang="en-US"/>
          </a:p>
        </p:txBody>
      </p:sp>
    </p:spTree>
    <p:extLst>
      <p:ext uri="{BB962C8B-B14F-4D97-AF65-F5344CB8AC3E}">
        <p14:creationId xmlns:p14="http://schemas.microsoft.com/office/powerpoint/2010/main" val="12359114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A5793-C3B1-05F8-3118-7E7DD3873C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918DE9-8D3D-BD74-0DD5-68812BB4A5D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ED74ADA-886D-CFD0-D49D-5DDFE7EB2F6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A2C26B-7CD1-F7C7-C84E-587E3B972247}"/>
              </a:ext>
            </a:extLst>
          </p:cNvPr>
          <p:cNvSpPr>
            <a:spLocks noGrp="1"/>
          </p:cNvSpPr>
          <p:nvPr>
            <p:ph type="dt" sz="half" idx="10"/>
          </p:nvPr>
        </p:nvSpPr>
        <p:spPr>
          <a:xfrm>
            <a:off x="838200" y="6356350"/>
            <a:ext cx="2743200" cy="365125"/>
          </a:xfrm>
          <a:prstGeom prst="rect">
            <a:avLst/>
          </a:prstGeom>
        </p:spPr>
        <p:txBody>
          <a:bodyPr/>
          <a:lstStyle/>
          <a:p>
            <a:fld id="{D5ED0251-15C9-F74C-8A70-8394F66AC795}" type="datetimeFigureOut">
              <a:rPr lang="en-US" smtClean="0"/>
              <a:t>3/13/2025</a:t>
            </a:fld>
            <a:endParaRPr lang="en-US"/>
          </a:p>
        </p:txBody>
      </p:sp>
      <p:sp>
        <p:nvSpPr>
          <p:cNvPr id="6" name="Footer Placeholder 5">
            <a:extLst>
              <a:ext uri="{FF2B5EF4-FFF2-40B4-BE49-F238E27FC236}">
                <a16:creationId xmlns:a16="http://schemas.microsoft.com/office/drawing/2014/main" id="{093B7203-5B9D-4E84-4B7E-1C83627BAB3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92A5F3A-F676-BA6C-E76E-831C3F53C719}"/>
              </a:ext>
            </a:extLst>
          </p:cNvPr>
          <p:cNvSpPr>
            <a:spLocks noGrp="1"/>
          </p:cNvSpPr>
          <p:nvPr>
            <p:ph type="sldNum" sz="quarter" idx="12"/>
          </p:nvPr>
        </p:nvSpPr>
        <p:spPr>
          <a:xfrm>
            <a:off x="8610600" y="6356350"/>
            <a:ext cx="2743200" cy="365125"/>
          </a:xfrm>
          <a:prstGeom prst="rect">
            <a:avLst/>
          </a:prstGeom>
        </p:spPr>
        <p:txBody>
          <a:bodyPr/>
          <a:lstStyle/>
          <a:p>
            <a:fld id="{B08595E4-D7D5-894A-AD4B-D9140E02FD7A}" type="slidenum">
              <a:rPr lang="en-US" smtClean="0"/>
              <a:t>‹#›</a:t>
            </a:fld>
            <a:endParaRPr lang="en-US"/>
          </a:p>
        </p:txBody>
      </p:sp>
    </p:spTree>
    <p:extLst>
      <p:ext uri="{BB962C8B-B14F-4D97-AF65-F5344CB8AC3E}">
        <p14:creationId xmlns:p14="http://schemas.microsoft.com/office/powerpoint/2010/main" val="26507221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2FE46-704E-DB60-F410-4AF39DFDC2D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669C79C-4795-4F1C-FB68-84B6CE781D7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B664A11-F548-62E5-00F1-DFE70D0AD0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E01CBA-E364-88C5-901F-34EE1D0AE0B9}"/>
              </a:ext>
            </a:extLst>
          </p:cNvPr>
          <p:cNvSpPr>
            <a:spLocks noGrp="1"/>
          </p:cNvSpPr>
          <p:nvPr>
            <p:ph type="dt" sz="half" idx="10"/>
          </p:nvPr>
        </p:nvSpPr>
        <p:spPr>
          <a:xfrm>
            <a:off x="838200" y="6356350"/>
            <a:ext cx="2743200" cy="365125"/>
          </a:xfrm>
          <a:prstGeom prst="rect">
            <a:avLst/>
          </a:prstGeom>
        </p:spPr>
        <p:txBody>
          <a:bodyPr/>
          <a:lstStyle/>
          <a:p>
            <a:fld id="{D5ED0251-15C9-F74C-8A70-8394F66AC795}" type="datetimeFigureOut">
              <a:rPr lang="en-US" smtClean="0"/>
              <a:t>3/13/2025</a:t>
            </a:fld>
            <a:endParaRPr lang="en-US"/>
          </a:p>
        </p:txBody>
      </p:sp>
      <p:sp>
        <p:nvSpPr>
          <p:cNvPr id="6" name="Footer Placeholder 5">
            <a:extLst>
              <a:ext uri="{FF2B5EF4-FFF2-40B4-BE49-F238E27FC236}">
                <a16:creationId xmlns:a16="http://schemas.microsoft.com/office/drawing/2014/main" id="{FC2E439A-056A-C430-3A6F-700FB3A3D6E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142AFBF-1656-F30A-F092-C0D18FB1CCD8}"/>
              </a:ext>
            </a:extLst>
          </p:cNvPr>
          <p:cNvSpPr>
            <a:spLocks noGrp="1"/>
          </p:cNvSpPr>
          <p:nvPr>
            <p:ph type="sldNum" sz="quarter" idx="12"/>
          </p:nvPr>
        </p:nvSpPr>
        <p:spPr>
          <a:xfrm>
            <a:off x="8610600" y="6356350"/>
            <a:ext cx="2743200" cy="365125"/>
          </a:xfrm>
          <a:prstGeom prst="rect">
            <a:avLst/>
          </a:prstGeom>
        </p:spPr>
        <p:txBody>
          <a:bodyPr/>
          <a:lstStyle/>
          <a:p>
            <a:fld id="{B08595E4-D7D5-894A-AD4B-D9140E02FD7A}" type="slidenum">
              <a:rPr lang="en-US" smtClean="0"/>
              <a:t>‹#›</a:t>
            </a:fld>
            <a:endParaRPr lang="en-US"/>
          </a:p>
        </p:txBody>
      </p:sp>
    </p:spTree>
    <p:extLst>
      <p:ext uri="{BB962C8B-B14F-4D97-AF65-F5344CB8AC3E}">
        <p14:creationId xmlns:p14="http://schemas.microsoft.com/office/powerpoint/2010/main" val="4235284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6AC3A-7586-C41E-FDCC-2C578C408FD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6F2DCF0-2024-C808-654A-DA9004C6EFA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C22B0E-0F7B-7D18-AA33-43C0B713F220}"/>
              </a:ext>
            </a:extLst>
          </p:cNvPr>
          <p:cNvSpPr>
            <a:spLocks noGrp="1"/>
          </p:cNvSpPr>
          <p:nvPr>
            <p:ph type="dt" sz="half" idx="10"/>
          </p:nvPr>
        </p:nvSpPr>
        <p:spPr>
          <a:xfrm>
            <a:off x="838200" y="6356350"/>
            <a:ext cx="2743200" cy="365125"/>
          </a:xfrm>
          <a:prstGeom prst="rect">
            <a:avLst/>
          </a:prstGeom>
        </p:spPr>
        <p:txBody>
          <a:bodyPr/>
          <a:lstStyle/>
          <a:p>
            <a:fld id="{D5ED0251-15C9-F74C-8A70-8394F66AC795}" type="datetimeFigureOut">
              <a:rPr lang="en-US" smtClean="0"/>
              <a:t>3/13/2025</a:t>
            </a:fld>
            <a:endParaRPr lang="en-US"/>
          </a:p>
        </p:txBody>
      </p:sp>
      <p:sp>
        <p:nvSpPr>
          <p:cNvPr id="5" name="Footer Placeholder 4">
            <a:extLst>
              <a:ext uri="{FF2B5EF4-FFF2-40B4-BE49-F238E27FC236}">
                <a16:creationId xmlns:a16="http://schemas.microsoft.com/office/drawing/2014/main" id="{8E8AFFC9-BBE7-A506-F22B-BE4FFEA4E56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4EEBC64-8828-9B88-61E1-597A62DB87D9}"/>
              </a:ext>
            </a:extLst>
          </p:cNvPr>
          <p:cNvSpPr>
            <a:spLocks noGrp="1"/>
          </p:cNvSpPr>
          <p:nvPr>
            <p:ph type="sldNum" sz="quarter" idx="12"/>
          </p:nvPr>
        </p:nvSpPr>
        <p:spPr>
          <a:xfrm>
            <a:off x="8610600" y="6356350"/>
            <a:ext cx="2743200" cy="365125"/>
          </a:xfrm>
          <a:prstGeom prst="rect">
            <a:avLst/>
          </a:prstGeom>
        </p:spPr>
        <p:txBody>
          <a:bodyPr/>
          <a:lstStyle/>
          <a:p>
            <a:fld id="{B08595E4-D7D5-894A-AD4B-D9140E02FD7A}" type="slidenum">
              <a:rPr lang="en-US" smtClean="0"/>
              <a:t>‹#›</a:t>
            </a:fld>
            <a:endParaRPr lang="en-US"/>
          </a:p>
        </p:txBody>
      </p:sp>
    </p:spTree>
    <p:extLst>
      <p:ext uri="{BB962C8B-B14F-4D97-AF65-F5344CB8AC3E}">
        <p14:creationId xmlns:p14="http://schemas.microsoft.com/office/powerpoint/2010/main" val="31362058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93CC48-ABD5-7EB7-916F-CC2A40FDF72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958937B-EA1A-4D1C-861D-80BD768C9002}"/>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A0CA73-16C6-E359-EE8C-C32A366EEF5D}"/>
              </a:ext>
            </a:extLst>
          </p:cNvPr>
          <p:cNvSpPr>
            <a:spLocks noGrp="1"/>
          </p:cNvSpPr>
          <p:nvPr>
            <p:ph type="dt" sz="half" idx="10"/>
          </p:nvPr>
        </p:nvSpPr>
        <p:spPr>
          <a:xfrm>
            <a:off x="838200" y="6356350"/>
            <a:ext cx="2743200" cy="365125"/>
          </a:xfrm>
          <a:prstGeom prst="rect">
            <a:avLst/>
          </a:prstGeom>
        </p:spPr>
        <p:txBody>
          <a:bodyPr/>
          <a:lstStyle/>
          <a:p>
            <a:fld id="{D5ED0251-15C9-F74C-8A70-8394F66AC795}" type="datetimeFigureOut">
              <a:rPr lang="en-US" smtClean="0"/>
              <a:t>3/13/2025</a:t>
            </a:fld>
            <a:endParaRPr lang="en-US"/>
          </a:p>
        </p:txBody>
      </p:sp>
      <p:sp>
        <p:nvSpPr>
          <p:cNvPr id="5" name="Footer Placeholder 4">
            <a:extLst>
              <a:ext uri="{FF2B5EF4-FFF2-40B4-BE49-F238E27FC236}">
                <a16:creationId xmlns:a16="http://schemas.microsoft.com/office/drawing/2014/main" id="{FF24107F-D8C2-E307-F4BF-B495ECEB169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AB007A-E107-2BC6-D69C-52FF4738807B}"/>
              </a:ext>
            </a:extLst>
          </p:cNvPr>
          <p:cNvSpPr>
            <a:spLocks noGrp="1"/>
          </p:cNvSpPr>
          <p:nvPr>
            <p:ph type="sldNum" sz="quarter" idx="12"/>
          </p:nvPr>
        </p:nvSpPr>
        <p:spPr>
          <a:xfrm>
            <a:off x="8610600" y="6356350"/>
            <a:ext cx="2743200" cy="365125"/>
          </a:xfrm>
          <a:prstGeom prst="rect">
            <a:avLst/>
          </a:prstGeom>
        </p:spPr>
        <p:txBody>
          <a:bodyPr/>
          <a:lstStyle/>
          <a:p>
            <a:fld id="{B08595E4-D7D5-894A-AD4B-D9140E02FD7A}" type="slidenum">
              <a:rPr lang="en-US" smtClean="0"/>
              <a:t>‹#›</a:t>
            </a:fld>
            <a:endParaRPr lang="en-US"/>
          </a:p>
        </p:txBody>
      </p:sp>
    </p:spTree>
    <p:extLst>
      <p:ext uri="{BB962C8B-B14F-4D97-AF65-F5344CB8AC3E}">
        <p14:creationId xmlns:p14="http://schemas.microsoft.com/office/powerpoint/2010/main" val="38952405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1">
    <p:bg>
      <p:bgPr>
        <a:gradFill>
          <a:gsLst>
            <a:gs pos="0">
              <a:schemeClr val="bg2"/>
            </a:gs>
            <a:gs pos="16000">
              <a:schemeClr val="accent1"/>
            </a:gs>
            <a:gs pos="48000">
              <a:schemeClr val="bg2"/>
            </a:gs>
          </a:gsLst>
          <a:lin ang="5400000" scaled="1"/>
        </a:gradFill>
        <a:effectLst/>
      </p:bgPr>
    </p:bg>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1B485306-3B72-0B47-90C5-414DD2F5CE7E}"/>
              </a:ext>
            </a:extLst>
          </p:cNvPr>
          <p:cNvSpPr>
            <a:spLocks noGrp="1"/>
          </p:cNvSpPr>
          <p:nvPr>
            <p:ph type="title" hasCustomPrompt="1"/>
          </p:nvPr>
        </p:nvSpPr>
        <p:spPr>
          <a:xfrm>
            <a:off x="609600" y="1981200"/>
            <a:ext cx="10972800" cy="1969770"/>
          </a:xfrm>
        </p:spPr>
        <p:txBody>
          <a:bodyPr lIns="0" tIns="0" rIns="0" bIns="0" anchor="b">
            <a:noAutofit/>
          </a:bodyPr>
          <a:lstStyle>
            <a:lvl1pPr>
              <a:lnSpc>
                <a:spcPct val="85000"/>
              </a:lnSpc>
              <a:defRPr sz="4800" b="0" i="0" cap="none" spc="0" baseline="0">
                <a:solidFill>
                  <a:schemeClr val="accent3"/>
                </a:solidFill>
                <a:latin typeface="Roboto Condensed" panose="02000000000000000000" pitchFamily="2" charset="0"/>
                <a:ea typeface="Roboto Condensed" panose="02000000000000000000" pitchFamily="2" charset="0"/>
                <a:cs typeface="Roboto Condensed" panose="02000000000000000000" pitchFamily="2" charset="0"/>
              </a:defRPr>
            </a:lvl1pPr>
          </a:lstStyle>
          <a:p>
            <a:r>
              <a:rPr lang="en-US" dirty="0"/>
              <a:t>Click To Edit Master Title Style</a:t>
            </a:r>
          </a:p>
        </p:txBody>
      </p:sp>
      <p:sp>
        <p:nvSpPr>
          <p:cNvPr id="33" name="Text Placeholder 2">
            <a:extLst>
              <a:ext uri="{FF2B5EF4-FFF2-40B4-BE49-F238E27FC236}">
                <a16:creationId xmlns:a16="http://schemas.microsoft.com/office/drawing/2014/main" id="{928AB587-E1C0-244E-945D-BEA35FE33906}"/>
              </a:ext>
            </a:extLst>
          </p:cNvPr>
          <p:cNvSpPr>
            <a:spLocks noGrp="1"/>
          </p:cNvSpPr>
          <p:nvPr>
            <p:ph type="body" idx="1"/>
          </p:nvPr>
        </p:nvSpPr>
        <p:spPr>
          <a:xfrm>
            <a:off x="617549" y="4119327"/>
            <a:ext cx="10972800" cy="1519473"/>
          </a:xfrm>
        </p:spPr>
        <p:txBody>
          <a:bodyPr lIns="0" tIns="0" rIns="0" bIns="0"/>
          <a:lstStyle>
            <a:lvl1pPr marL="0" indent="0">
              <a:spcBef>
                <a:spcPts val="500"/>
              </a:spcBef>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34" name="Picture 33">
            <a:extLst>
              <a:ext uri="{FF2B5EF4-FFF2-40B4-BE49-F238E27FC236}">
                <a16:creationId xmlns:a16="http://schemas.microsoft.com/office/drawing/2014/main" id="{89B67864-4A0D-BF4A-B458-B678917A3A28}"/>
              </a:ext>
            </a:extLst>
          </p:cNvPr>
          <p:cNvPicPr>
            <a:picLocks noChangeAspect="1"/>
          </p:cNvPicPr>
          <p:nvPr userDrawn="1"/>
        </p:nvPicPr>
        <p:blipFill>
          <a:blip r:embed="rId2"/>
          <a:stretch>
            <a:fillRect/>
          </a:stretch>
        </p:blipFill>
        <p:spPr>
          <a:xfrm>
            <a:off x="617551" y="771974"/>
            <a:ext cx="3278588" cy="649941"/>
          </a:xfrm>
          <a:prstGeom prst="rect">
            <a:avLst/>
          </a:prstGeom>
        </p:spPr>
      </p:pic>
      <p:sp>
        <p:nvSpPr>
          <p:cNvPr id="2" name="TextBox 1">
            <a:extLst>
              <a:ext uri="{FF2B5EF4-FFF2-40B4-BE49-F238E27FC236}">
                <a16:creationId xmlns:a16="http://schemas.microsoft.com/office/drawing/2014/main" id="{987705D5-AD65-4EE2-802B-872969C71E06}"/>
              </a:ext>
            </a:extLst>
          </p:cNvPr>
          <p:cNvSpPr txBox="1"/>
          <p:nvPr userDrawn="1"/>
        </p:nvSpPr>
        <p:spPr>
          <a:xfrm>
            <a:off x="5634317" y="2828364"/>
            <a:ext cx="914400" cy="914400"/>
          </a:xfrm>
          <a:prstGeom prst="rect">
            <a:avLst/>
          </a:prstGeom>
        </p:spPr>
        <p:txBody>
          <a:bodyPr vert="horz" wrap="square" lIns="91440" tIns="45720" rIns="91440" bIns="45720" rtlCol="0">
            <a:normAutofit/>
          </a:bodyPr>
          <a:lstStyle/>
          <a:p>
            <a:pPr algn="l"/>
            <a:endParaRPr lang="en-US"/>
          </a:p>
        </p:txBody>
      </p:sp>
      <p:sp>
        <p:nvSpPr>
          <p:cNvPr id="3" name="TextBox 2">
            <a:extLst>
              <a:ext uri="{FF2B5EF4-FFF2-40B4-BE49-F238E27FC236}">
                <a16:creationId xmlns:a16="http://schemas.microsoft.com/office/drawing/2014/main" id="{E1A32D10-79CD-DF41-BB9D-6E6387B4124E}"/>
              </a:ext>
            </a:extLst>
          </p:cNvPr>
          <p:cNvSpPr txBox="1"/>
          <p:nvPr userDrawn="1"/>
        </p:nvSpPr>
        <p:spPr>
          <a:xfrm>
            <a:off x="365760" y="6506678"/>
            <a:ext cx="0" cy="0"/>
          </a:xfrm>
          <a:prstGeom prst="rect">
            <a:avLst/>
          </a:prstGeom>
        </p:spPr>
        <p:txBody>
          <a:bodyPr vert="horz" wrap="none" lIns="91440" tIns="45720" rIns="91440" bIns="45720" rtlCol="0">
            <a:normAutofit fontScale="25000" lnSpcReduction="20000"/>
          </a:bodyPr>
          <a:lstStyle/>
          <a:p>
            <a:pPr algn="l"/>
            <a:endParaRPr lang="en-US"/>
          </a:p>
        </p:txBody>
      </p:sp>
    </p:spTree>
    <p:extLst>
      <p:ext uri="{BB962C8B-B14F-4D97-AF65-F5344CB8AC3E}">
        <p14:creationId xmlns:p14="http://schemas.microsoft.com/office/powerpoint/2010/main" val="11502965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2">
    <p:bg>
      <p:bgPr>
        <a:gradFill>
          <a:gsLst>
            <a:gs pos="0">
              <a:schemeClr val="bg2"/>
            </a:gs>
            <a:gs pos="16000">
              <a:schemeClr val="accent1"/>
            </a:gs>
            <a:gs pos="48000">
              <a:schemeClr val="bg2"/>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599" y="1981200"/>
            <a:ext cx="6096001" cy="1969770"/>
          </a:xfrm>
        </p:spPr>
        <p:txBody>
          <a:bodyPr wrap="square" lIns="0" tIns="0" rIns="0" bIns="0" anchor="b">
            <a:noAutofit/>
          </a:bodyPr>
          <a:lstStyle>
            <a:lvl1pPr algn="l">
              <a:lnSpc>
                <a:spcPct val="85000"/>
              </a:lnSpc>
              <a:defRPr sz="4800" b="0" i="0" cap="none" spc="0" baseline="0">
                <a:solidFill>
                  <a:schemeClr val="accent3"/>
                </a:solidFill>
                <a:latin typeface="Roboto Condensed" panose="02000000000000000000" pitchFamily="2" charset="0"/>
                <a:ea typeface="Roboto Condensed" panose="02000000000000000000" pitchFamily="2" charset="0"/>
                <a:cs typeface="Roboto Condensed" panose="02000000000000000000" pitchFamily="2" charset="0"/>
              </a:defRPr>
            </a:lvl1pPr>
          </a:lstStyle>
          <a:p>
            <a:r>
              <a:rPr lang="en-US" dirty="0"/>
              <a:t>Click To Edit Master Title Style</a:t>
            </a:r>
          </a:p>
        </p:txBody>
      </p:sp>
      <p:sp>
        <p:nvSpPr>
          <p:cNvPr id="3" name="Subtitle 2"/>
          <p:cNvSpPr>
            <a:spLocks noGrp="1"/>
          </p:cNvSpPr>
          <p:nvPr>
            <p:ph type="subTitle" idx="1"/>
          </p:nvPr>
        </p:nvSpPr>
        <p:spPr>
          <a:xfrm>
            <a:off x="617550" y="4128380"/>
            <a:ext cx="6088050" cy="2123830"/>
          </a:xfrm>
        </p:spPr>
        <p:txBody>
          <a:bodyPr lIns="0" tIns="0" rIns="0" bIns="0">
            <a:noAutofit/>
          </a:bodyPr>
          <a:lstStyle>
            <a:lvl1pPr marL="0" indent="0" algn="l">
              <a:spcBef>
                <a:spcPts val="500"/>
              </a:spcBef>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5" name="Picture Placeholder 4">
            <a:extLst>
              <a:ext uri="{FF2B5EF4-FFF2-40B4-BE49-F238E27FC236}">
                <a16:creationId xmlns:a16="http://schemas.microsoft.com/office/drawing/2014/main" id="{33322568-6AE0-A846-8487-3B3B2FE1729D}"/>
              </a:ext>
            </a:extLst>
          </p:cNvPr>
          <p:cNvSpPr>
            <a:spLocks noGrp="1"/>
          </p:cNvSpPr>
          <p:nvPr>
            <p:ph type="pic" sz="quarter" idx="10"/>
          </p:nvPr>
        </p:nvSpPr>
        <p:spPr>
          <a:xfrm>
            <a:off x="7315200" y="762000"/>
            <a:ext cx="4267200" cy="5490210"/>
          </a:xfrm>
          <a:solidFill>
            <a:schemeClr val="tx1"/>
          </a:solidFill>
          <a:ln>
            <a:noFill/>
          </a:ln>
        </p:spPr>
        <p:txBody>
          <a:bodyPr anchor="ctr"/>
          <a:lstStyle>
            <a:lvl1pPr algn="ctr">
              <a:defRPr>
                <a:solidFill>
                  <a:schemeClr val="bg1"/>
                </a:solidFill>
              </a:defRPr>
            </a:lvl1pPr>
          </a:lstStyle>
          <a:p>
            <a:r>
              <a:rPr lang="en-US"/>
              <a:t>Click icon to add picture</a:t>
            </a:r>
          </a:p>
        </p:txBody>
      </p:sp>
      <p:pic>
        <p:nvPicPr>
          <p:cNvPr id="8" name="Picture 7">
            <a:extLst>
              <a:ext uri="{FF2B5EF4-FFF2-40B4-BE49-F238E27FC236}">
                <a16:creationId xmlns:a16="http://schemas.microsoft.com/office/drawing/2014/main" id="{3ADBBF73-EFF8-844E-B991-C5A900FDA972}"/>
              </a:ext>
            </a:extLst>
          </p:cNvPr>
          <p:cNvPicPr>
            <a:picLocks noChangeAspect="1"/>
          </p:cNvPicPr>
          <p:nvPr userDrawn="1"/>
        </p:nvPicPr>
        <p:blipFill>
          <a:blip r:embed="rId2"/>
          <a:stretch>
            <a:fillRect/>
          </a:stretch>
        </p:blipFill>
        <p:spPr>
          <a:xfrm>
            <a:off x="617551" y="771974"/>
            <a:ext cx="3278588" cy="649941"/>
          </a:xfrm>
          <a:prstGeom prst="rect">
            <a:avLst/>
          </a:prstGeom>
        </p:spPr>
      </p:pic>
    </p:spTree>
    <p:extLst>
      <p:ext uri="{BB962C8B-B14F-4D97-AF65-F5344CB8AC3E}">
        <p14:creationId xmlns:p14="http://schemas.microsoft.com/office/powerpoint/2010/main" val="22046339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404A900-208D-7745-ADCD-98EC81AC152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732359" y="6302481"/>
            <a:ext cx="909554" cy="361147"/>
          </a:xfrm>
          <a:prstGeom prst="rect">
            <a:avLst/>
          </a:prstGeom>
        </p:spPr>
      </p:pic>
      <p:sp>
        <p:nvSpPr>
          <p:cNvPr id="3" name="Content Placeholder 2"/>
          <p:cNvSpPr>
            <a:spLocks noGrp="1"/>
          </p:cNvSpPr>
          <p:nvPr>
            <p:ph idx="1"/>
          </p:nvPr>
        </p:nvSpPr>
        <p:spPr>
          <a:xfrm>
            <a:off x="609600" y="1981200"/>
            <a:ext cx="10972800" cy="3657600"/>
          </a:xfrm>
        </p:spPr>
        <p:txBody>
          <a:bodyPr wrap="square"/>
          <a:lstStyle>
            <a:lvl1pPr>
              <a:defRPr sz="2000" b="0" i="0">
                <a:solidFill>
                  <a:schemeClr val="tx2"/>
                </a:solidFill>
                <a:latin typeface="+mn-lt"/>
                <a:ea typeface="Roboto Light" panose="02000000000000000000" pitchFamily="2" charset="0"/>
                <a:cs typeface="Roboto Light" panose="02000000000000000000" pitchFamily="2" charset="0"/>
              </a:defRPr>
            </a:lvl1pPr>
            <a:lvl2pPr>
              <a:defRPr b="0" i="0">
                <a:solidFill>
                  <a:schemeClr val="tx2"/>
                </a:solidFill>
                <a:latin typeface="+mn-lt"/>
                <a:ea typeface="Roboto Light" panose="02000000000000000000" pitchFamily="2" charset="0"/>
                <a:cs typeface="Roboto Light" panose="02000000000000000000" pitchFamily="2" charset="0"/>
              </a:defRPr>
            </a:lvl2pPr>
            <a:lvl3pPr>
              <a:defRPr b="0" i="0">
                <a:solidFill>
                  <a:schemeClr val="tx2"/>
                </a:solidFill>
                <a:latin typeface="+mn-lt"/>
                <a:ea typeface="Roboto Light" panose="02000000000000000000" pitchFamily="2" charset="0"/>
                <a:cs typeface="Roboto Light" panose="02000000000000000000" pitchFamily="2" charset="0"/>
              </a:defRPr>
            </a:lvl3pPr>
            <a:lvl4pPr>
              <a:defRPr b="0" i="0">
                <a:solidFill>
                  <a:schemeClr val="tx1"/>
                </a:solidFill>
                <a:latin typeface="Avenir Next" panose="020B0503020202020204" pitchFamily="34" charset="0"/>
                <a:cs typeface="Arial" panose="020B0604020202020204" pitchFamily="34" charset="0"/>
              </a:defRPr>
            </a:lvl4pPr>
            <a:lvl5pPr>
              <a:defRPr b="0" i="0">
                <a:solidFill>
                  <a:schemeClr val="tx1"/>
                </a:solidFill>
                <a:latin typeface="Avenir Next" panose="020B0503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6" name="Slide Number Placeholder 5">
            <a:extLst>
              <a:ext uri="{FF2B5EF4-FFF2-40B4-BE49-F238E27FC236}">
                <a16:creationId xmlns:a16="http://schemas.microsoft.com/office/drawing/2014/main" id="{AD50C463-E7EC-4140-A921-B5D4B405922B}"/>
              </a:ext>
            </a:extLst>
          </p:cNvPr>
          <p:cNvSpPr>
            <a:spLocks noGrp="1"/>
          </p:cNvSpPr>
          <p:nvPr>
            <p:ph type="sldNum" sz="quarter" idx="4"/>
          </p:nvPr>
        </p:nvSpPr>
        <p:spPr>
          <a:xfrm>
            <a:off x="609600" y="6321582"/>
            <a:ext cx="367574" cy="182880"/>
          </a:xfrm>
          <a:prstGeom prst="rect">
            <a:avLst/>
          </a:prstGeom>
        </p:spPr>
        <p:txBody>
          <a:bodyPr lIns="0" tIns="0" rIns="0" bIns="0" anchor="ctr"/>
          <a:lstStyle>
            <a:lvl1pPr algn="l">
              <a:defRPr sz="1200" b="0" i="0">
                <a:ln>
                  <a:noFill/>
                </a:ln>
                <a:solidFill>
                  <a:schemeClr val="bg2"/>
                </a:solidFill>
                <a:latin typeface="Roboto Medium" panose="02000000000000000000" pitchFamily="2" charset="0"/>
                <a:ea typeface="Roboto Medium" panose="02000000000000000000" pitchFamily="2" charset="0"/>
                <a:cs typeface="Arial Narrow" panose="020B0604020202020204" pitchFamily="34" charset="0"/>
              </a:defRPr>
            </a:lvl1pPr>
          </a:lstStyle>
          <a:p>
            <a:fld id="{35BB5CE2-BF6B-4E40-8C96-83BC492D7B51}" type="slidenum">
              <a:rPr lang="en-US" smtClean="0"/>
              <a:pPr/>
              <a:t>‹#›</a:t>
            </a:fld>
            <a:endParaRPr lang="en-US"/>
          </a:p>
        </p:txBody>
      </p:sp>
      <p:sp>
        <p:nvSpPr>
          <p:cNvPr id="7" name="Footer Placeholder 4">
            <a:extLst>
              <a:ext uri="{FF2B5EF4-FFF2-40B4-BE49-F238E27FC236}">
                <a16:creationId xmlns:a16="http://schemas.microsoft.com/office/drawing/2014/main" id="{D6269FFD-ACFE-4C57-8551-B2377B88BF55}"/>
              </a:ext>
            </a:extLst>
          </p:cNvPr>
          <p:cNvSpPr>
            <a:spLocks noGrp="1"/>
          </p:cNvSpPr>
          <p:nvPr>
            <p:ph type="ftr" sz="quarter" idx="3"/>
          </p:nvPr>
        </p:nvSpPr>
        <p:spPr>
          <a:xfrm>
            <a:off x="1219201" y="6321581"/>
            <a:ext cx="9144000" cy="195943"/>
          </a:xfrm>
          <a:prstGeom prst="rect">
            <a:avLst/>
          </a:prstGeom>
        </p:spPr>
        <p:txBody>
          <a:bodyPr lIns="0" tIns="0" rIns="0" bIns="0" anchor="ctr"/>
          <a:lstStyle>
            <a:lvl1pPr algn="l">
              <a:defRPr sz="1200" b="0" i="0" cap="none" spc="0" baseline="0">
                <a:solidFill>
                  <a:schemeClr val="bg2"/>
                </a:solidFill>
                <a:latin typeface="Roboto Light" panose="02000000000000000000" pitchFamily="2" charset="0"/>
                <a:ea typeface="Roboto Light" panose="02000000000000000000" pitchFamily="2" charset="0"/>
                <a:cs typeface="Arial Narrow" panose="020B0604020202020204" pitchFamily="34" charset="0"/>
              </a:defRPr>
            </a:lvl1pPr>
          </a:lstStyle>
          <a:p>
            <a:r>
              <a:rPr lang="en-US"/>
              <a:t>Optional - Presentation title and date</a:t>
            </a:r>
          </a:p>
        </p:txBody>
      </p:sp>
      <p:sp>
        <p:nvSpPr>
          <p:cNvPr id="9" name="Title Placeholder 1">
            <a:extLst>
              <a:ext uri="{FF2B5EF4-FFF2-40B4-BE49-F238E27FC236}">
                <a16:creationId xmlns:a16="http://schemas.microsoft.com/office/drawing/2014/main" id="{A1E2E146-F93B-4553-B01F-446C43F603CE}"/>
              </a:ext>
            </a:extLst>
          </p:cNvPr>
          <p:cNvSpPr>
            <a:spLocks noGrp="1"/>
          </p:cNvSpPr>
          <p:nvPr>
            <p:ph type="title"/>
          </p:nvPr>
        </p:nvSpPr>
        <p:spPr>
          <a:xfrm>
            <a:off x="609600" y="152400"/>
            <a:ext cx="10972800" cy="1219200"/>
          </a:xfrm>
          <a:prstGeom prst="rect">
            <a:avLst/>
          </a:prstGeom>
        </p:spPr>
        <p:txBody>
          <a:bodyPr vert="horz" lIns="0" tIns="0" rIns="0" bIns="0" rtlCol="0" anchor="b">
            <a:normAutofit/>
          </a:bodyPr>
          <a:lstStyle/>
          <a:p>
            <a:r>
              <a:rPr lang="en-US"/>
              <a:t>Click to edit Master title style</a:t>
            </a:r>
            <a:endParaRPr lang="en-US" dirty="0"/>
          </a:p>
        </p:txBody>
      </p:sp>
    </p:spTree>
    <p:extLst>
      <p:ext uri="{BB962C8B-B14F-4D97-AF65-F5344CB8AC3E}">
        <p14:creationId xmlns:p14="http://schemas.microsoft.com/office/powerpoint/2010/main" val="21477367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Content-image sourc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66E88A3-81BB-1341-ABA6-1659E21D2F0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732359" y="6302481"/>
            <a:ext cx="909554" cy="361147"/>
          </a:xfrm>
          <a:prstGeom prst="rect">
            <a:avLst/>
          </a:prstGeom>
        </p:spPr>
      </p:pic>
      <p:sp>
        <p:nvSpPr>
          <p:cNvPr id="3" name="Content Placeholder 2"/>
          <p:cNvSpPr>
            <a:spLocks noGrp="1"/>
          </p:cNvSpPr>
          <p:nvPr>
            <p:ph sz="half" idx="1"/>
          </p:nvPr>
        </p:nvSpPr>
        <p:spPr>
          <a:xfrm>
            <a:off x="609600" y="1981200"/>
            <a:ext cx="4876799" cy="3657600"/>
          </a:xfrm>
        </p:spPr>
        <p:txBody>
          <a:bodyPr lIns="0" tIns="0" rIns="0" bIns="0"/>
          <a:lstStyle>
            <a:lvl1pPr>
              <a:defRPr sz="2000"/>
            </a:lvl1pPr>
            <a:lvl2pPr>
              <a:defRPr sz="1800"/>
            </a:lvl2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705600" y="1981200"/>
            <a:ext cx="4876799" cy="3657600"/>
          </a:xfrm>
        </p:spPr>
        <p:txBody>
          <a:bodyPr lIns="0" tIns="0" rIns="0" bIns="0"/>
          <a:lstStyle>
            <a:lvl1pPr>
              <a:defRPr sz="2000"/>
            </a:lvl1pPr>
            <a:lvl2pPr>
              <a:defRPr sz="1800"/>
            </a:lvl2pPr>
            <a:lvl4pPr marL="1371566" indent="0">
              <a:buNone/>
              <a:defRPr/>
            </a:lvl4pPr>
          </a:lstStyle>
          <a:p>
            <a:pPr lvl="0"/>
            <a:r>
              <a:rPr lang="en-US" dirty="0"/>
              <a:t>Click to edit Master text styles</a:t>
            </a:r>
          </a:p>
          <a:p>
            <a:pPr lvl="1"/>
            <a:r>
              <a:rPr lang="en-US" dirty="0"/>
              <a:t>Second level</a:t>
            </a:r>
          </a:p>
          <a:p>
            <a:pPr lvl="2"/>
            <a:r>
              <a:rPr lang="en-US" dirty="0"/>
              <a:t>Third level</a:t>
            </a:r>
          </a:p>
        </p:txBody>
      </p:sp>
      <p:sp>
        <p:nvSpPr>
          <p:cNvPr id="22" name="Footer Placeholder 4">
            <a:extLst>
              <a:ext uri="{FF2B5EF4-FFF2-40B4-BE49-F238E27FC236}">
                <a16:creationId xmlns:a16="http://schemas.microsoft.com/office/drawing/2014/main" id="{C76D0641-1219-C141-9AB8-6923C43CEDDF}"/>
              </a:ext>
            </a:extLst>
          </p:cNvPr>
          <p:cNvSpPr>
            <a:spLocks noGrp="1"/>
          </p:cNvSpPr>
          <p:nvPr>
            <p:ph type="ftr" sz="quarter" idx="3"/>
          </p:nvPr>
        </p:nvSpPr>
        <p:spPr>
          <a:xfrm>
            <a:off x="1219201" y="6321581"/>
            <a:ext cx="9144000" cy="195943"/>
          </a:xfrm>
          <a:prstGeom prst="rect">
            <a:avLst/>
          </a:prstGeom>
        </p:spPr>
        <p:txBody>
          <a:bodyPr lIns="0" tIns="0" rIns="0" bIns="0" anchor="ctr"/>
          <a:lstStyle>
            <a:lvl1pPr algn="l">
              <a:defRPr sz="1200" b="0" i="0" cap="none" spc="0" baseline="0">
                <a:solidFill>
                  <a:schemeClr val="bg2"/>
                </a:solidFill>
                <a:latin typeface="Roboto Light" panose="02000000000000000000" pitchFamily="2" charset="0"/>
                <a:ea typeface="Roboto Light" panose="02000000000000000000" pitchFamily="2" charset="0"/>
                <a:cs typeface="Arial Narrow" panose="020B0604020202020204" pitchFamily="34" charset="0"/>
              </a:defRPr>
            </a:lvl1pPr>
          </a:lstStyle>
          <a:p>
            <a:r>
              <a:rPr lang="en-US"/>
              <a:t>Optional - Presentation title and date</a:t>
            </a:r>
          </a:p>
        </p:txBody>
      </p:sp>
      <p:sp>
        <p:nvSpPr>
          <p:cNvPr id="5" name="Text Placeholder 4">
            <a:extLst>
              <a:ext uri="{FF2B5EF4-FFF2-40B4-BE49-F238E27FC236}">
                <a16:creationId xmlns:a16="http://schemas.microsoft.com/office/drawing/2014/main" id="{96EDB997-883B-4C36-B79F-09E779D1BFC0}"/>
              </a:ext>
            </a:extLst>
          </p:cNvPr>
          <p:cNvSpPr>
            <a:spLocks noGrp="1"/>
          </p:cNvSpPr>
          <p:nvPr>
            <p:ph type="body" sz="quarter" idx="10" hasCustomPrompt="1"/>
          </p:nvPr>
        </p:nvSpPr>
        <p:spPr>
          <a:xfrm>
            <a:off x="6705600" y="5638800"/>
            <a:ext cx="4876799" cy="304800"/>
          </a:xfrm>
        </p:spPr>
        <p:txBody>
          <a:bodyPr anchor="ctr"/>
          <a:lstStyle>
            <a:lvl1pPr algn="r">
              <a:defRPr sz="1400"/>
            </a:lvl1pPr>
          </a:lstStyle>
          <a:p>
            <a:pPr lvl="0"/>
            <a:r>
              <a:rPr lang="en-US" dirty="0"/>
              <a:t>Click to edit source/caption</a:t>
            </a:r>
          </a:p>
        </p:txBody>
      </p:sp>
      <p:sp>
        <p:nvSpPr>
          <p:cNvPr id="8" name="Slide Number Placeholder 5">
            <a:extLst>
              <a:ext uri="{FF2B5EF4-FFF2-40B4-BE49-F238E27FC236}">
                <a16:creationId xmlns:a16="http://schemas.microsoft.com/office/drawing/2014/main" id="{28EB46D6-E168-4129-A1CD-0C6C07092A5F}"/>
              </a:ext>
            </a:extLst>
          </p:cNvPr>
          <p:cNvSpPr>
            <a:spLocks noGrp="1"/>
          </p:cNvSpPr>
          <p:nvPr>
            <p:ph type="sldNum" sz="quarter" idx="4"/>
          </p:nvPr>
        </p:nvSpPr>
        <p:spPr>
          <a:xfrm>
            <a:off x="609600" y="6321582"/>
            <a:ext cx="367574" cy="182880"/>
          </a:xfrm>
          <a:prstGeom prst="rect">
            <a:avLst/>
          </a:prstGeom>
        </p:spPr>
        <p:txBody>
          <a:bodyPr lIns="0" tIns="0" rIns="0" bIns="0" anchor="ctr"/>
          <a:lstStyle>
            <a:lvl1pPr algn="l">
              <a:defRPr sz="1200" b="0" i="0">
                <a:solidFill>
                  <a:schemeClr val="bg2"/>
                </a:solidFill>
                <a:latin typeface="Roboto Medium" panose="02000000000000000000" pitchFamily="2" charset="0"/>
                <a:ea typeface="Roboto Medium" panose="02000000000000000000" pitchFamily="2" charset="0"/>
                <a:cs typeface="Arial Narrow" panose="020B0604020202020204" pitchFamily="34" charset="0"/>
              </a:defRPr>
            </a:lvl1pPr>
          </a:lstStyle>
          <a:p>
            <a:fld id="{35BB5CE2-BF6B-4E40-8C96-83BC492D7B51}" type="slidenum">
              <a:rPr lang="en-US" smtClean="0"/>
              <a:pPr/>
              <a:t>‹#›</a:t>
            </a:fld>
            <a:endParaRPr lang="en-US" dirty="0"/>
          </a:p>
        </p:txBody>
      </p:sp>
      <p:sp>
        <p:nvSpPr>
          <p:cNvPr id="10" name="Title Placeholder 1">
            <a:extLst>
              <a:ext uri="{FF2B5EF4-FFF2-40B4-BE49-F238E27FC236}">
                <a16:creationId xmlns:a16="http://schemas.microsoft.com/office/drawing/2014/main" id="{0C5FC829-677D-45C1-BD61-1407146B8D2A}"/>
              </a:ext>
            </a:extLst>
          </p:cNvPr>
          <p:cNvSpPr>
            <a:spLocks noGrp="1"/>
          </p:cNvSpPr>
          <p:nvPr>
            <p:ph type="title"/>
          </p:nvPr>
        </p:nvSpPr>
        <p:spPr>
          <a:xfrm>
            <a:off x="609599" y="152400"/>
            <a:ext cx="10972799" cy="1219200"/>
          </a:xfrm>
          <a:prstGeom prst="rect">
            <a:avLst/>
          </a:prstGeom>
        </p:spPr>
        <p:txBody>
          <a:bodyPr vert="horz" lIns="0" tIns="0" rIns="0" bIns="0" rtlCol="0" anchor="b">
            <a:normAutofit/>
          </a:bodyPr>
          <a:lstStyle/>
          <a:p>
            <a:r>
              <a:rPr lang="en-US"/>
              <a:t>Click to edit Master title style</a:t>
            </a:r>
            <a:endParaRPr lang="en-US" dirty="0"/>
          </a:p>
        </p:txBody>
      </p:sp>
    </p:spTree>
    <p:extLst>
      <p:ext uri="{BB962C8B-B14F-4D97-AF65-F5344CB8AC3E}">
        <p14:creationId xmlns:p14="http://schemas.microsoft.com/office/powerpoint/2010/main" val="25823524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mparison">
    <p:bg>
      <p:bgPr>
        <a:gradFill>
          <a:gsLst>
            <a:gs pos="0">
              <a:schemeClr val="bg2"/>
            </a:gs>
            <a:gs pos="16000">
              <a:schemeClr val="accent1"/>
            </a:gs>
            <a:gs pos="48000">
              <a:schemeClr val="bg2"/>
            </a:gs>
          </a:gsLst>
          <a:lin ang="5400000" scaled="1"/>
        </a:gra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0C6315B-4DDB-4446-8B83-F23B9ED0603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732359" y="6302481"/>
            <a:ext cx="909554" cy="361147"/>
          </a:xfrm>
          <a:prstGeom prst="rect">
            <a:avLst/>
          </a:prstGeom>
        </p:spPr>
      </p:pic>
      <p:sp>
        <p:nvSpPr>
          <p:cNvPr id="3" name="Text Placeholder 2"/>
          <p:cNvSpPr>
            <a:spLocks noGrp="1"/>
          </p:cNvSpPr>
          <p:nvPr>
            <p:ph type="body" idx="1" hasCustomPrompt="1"/>
          </p:nvPr>
        </p:nvSpPr>
        <p:spPr>
          <a:xfrm>
            <a:off x="609599" y="1981198"/>
            <a:ext cx="4876801" cy="609602"/>
          </a:xfrm>
        </p:spPr>
        <p:txBody>
          <a:bodyPr wrap="square" anchor="t" anchorCtr="0">
            <a:noAutofit/>
          </a:bodyPr>
          <a:lstStyle>
            <a:lvl1pPr marL="0" indent="0">
              <a:buNone/>
              <a:defRPr sz="2400" b="0" i="0">
                <a:solidFill>
                  <a:schemeClr val="tx1"/>
                </a:solidFill>
                <a:latin typeface="Roboto Condensed" panose="02000000000000000000" pitchFamily="2" charset="0"/>
                <a:ea typeface="Roboto Condensed" panose="02000000000000000000" pitchFamily="2" charset="0"/>
                <a:cs typeface="Roboto Condensed"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add sub title</a:t>
            </a:r>
          </a:p>
        </p:txBody>
      </p:sp>
      <p:sp>
        <p:nvSpPr>
          <p:cNvPr id="4" name="Content Placeholder 3"/>
          <p:cNvSpPr>
            <a:spLocks noGrp="1"/>
          </p:cNvSpPr>
          <p:nvPr>
            <p:ph sz="half" idx="2"/>
          </p:nvPr>
        </p:nvSpPr>
        <p:spPr>
          <a:xfrm>
            <a:off x="609599" y="2590799"/>
            <a:ext cx="4876802" cy="3048001"/>
          </a:xfrm>
        </p:spPr>
        <p:txBody>
          <a:bodyPr wrap="square"/>
          <a:lstStyle>
            <a:lvl1pPr>
              <a:defRPr sz="2000">
                <a:solidFill>
                  <a:schemeClr val="tx2"/>
                </a:solidFill>
              </a:defRPr>
            </a:lvl1pPr>
            <a:lvl2pPr>
              <a:defRPr sz="1800">
                <a:solidFill>
                  <a:schemeClr val="tx2"/>
                </a:solidFill>
              </a:defRPr>
            </a:lvl2pPr>
            <a:lvl3pPr>
              <a:defRPr>
                <a:solidFill>
                  <a:schemeClr val="tx2"/>
                </a:solidFill>
              </a:defRPr>
            </a:lvl3pPr>
          </a:lstStyle>
          <a:p>
            <a:pPr lvl="0"/>
            <a:r>
              <a:rPr lang="en-US"/>
              <a:t>Click to edit Master text styles</a:t>
            </a:r>
          </a:p>
          <a:p>
            <a:pPr lvl="1"/>
            <a:r>
              <a:rPr lang="en-US"/>
              <a:t>Second level</a:t>
            </a:r>
          </a:p>
          <a:p>
            <a:pPr lvl="2"/>
            <a:r>
              <a:rPr lang="en-US"/>
              <a:t>Third level</a:t>
            </a:r>
          </a:p>
        </p:txBody>
      </p:sp>
      <p:sp>
        <p:nvSpPr>
          <p:cNvPr id="6" name="Content Placeholder 5"/>
          <p:cNvSpPr>
            <a:spLocks noGrp="1"/>
          </p:cNvSpPr>
          <p:nvPr>
            <p:ph sz="quarter" idx="4"/>
          </p:nvPr>
        </p:nvSpPr>
        <p:spPr>
          <a:xfrm>
            <a:off x="6705598" y="2590798"/>
            <a:ext cx="4876801" cy="3048002"/>
          </a:xfrm>
        </p:spPr>
        <p:txBody>
          <a:bodyPr wrap="square"/>
          <a:lstStyle>
            <a:lvl1pPr>
              <a:defRPr sz="2000"/>
            </a:lvl1pPr>
            <a:lvl2pPr>
              <a:defRPr sz="1800"/>
            </a:lvl2pPr>
          </a:lstStyle>
          <a:p>
            <a:pPr lvl="0"/>
            <a:r>
              <a:rPr lang="en-US"/>
              <a:t>Click to edit Master text styles</a:t>
            </a:r>
          </a:p>
          <a:p>
            <a:pPr lvl="1"/>
            <a:r>
              <a:rPr lang="en-US"/>
              <a:t>Second level</a:t>
            </a:r>
          </a:p>
          <a:p>
            <a:pPr lvl="2"/>
            <a:r>
              <a:rPr lang="en-US"/>
              <a:t>Third level</a:t>
            </a:r>
          </a:p>
        </p:txBody>
      </p:sp>
      <p:sp>
        <p:nvSpPr>
          <p:cNvPr id="13" name="Slide Number Placeholder 5">
            <a:extLst>
              <a:ext uri="{FF2B5EF4-FFF2-40B4-BE49-F238E27FC236}">
                <a16:creationId xmlns:a16="http://schemas.microsoft.com/office/drawing/2014/main" id="{D4C6BAB8-D251-4EA4-8560-B49E616A324D}"/>
              </a:ext>
            </a:extLst>
          </p:cNvPr>
          <p:cNvSpPr>
            <a:spLocks noGrp="1"/>
          </p:cNvSpPr>
          <p:nvPr>
            <p:ph type="sldNum" sz="quarter" idx="10"/>
          </p:nvPr>
        </p:nvSpPr>
        <p:spPr>
          <a:xfrm>
            <a:off x="609600" y="6321582"/>
            <a:ext cx="367574" cy="182880"/>
          </a:xfrm>
          <a:prstGeom prst="rect">
            <a:avLst/>
          </a:prstGeom>
        </p:spPr>
        <p:txBody>
          <a:bodyPr lIns="0" tIns="0" rIns="0" bIns="0" anchor="ctr"/>
          <a:lstStyle>
            <a:lvl1pPr algn="l">
              <a:defRPr sz="1200" b="0" i="0">
                <a:ln>
                  <a:noFill/>
                </a:ln>
                <a:solidFill>
                  <a:schemeClr val="bg2"/>
                </a:solidFill>
                <a:latin typeface="Roboto Medium" panose="02000000000000000000" pitchFamily="2" charset="0"/>
                <a:ea typeface="Roboto Medium" panose="02000000000000000000" pitchFamily="2" charset="0"/>
                <a:cs typeface="Arial Narrow" panose="020B0604020202020204" pitchFamily="34" charset="0"/>
              </a:defRPr>
            </a:lvl1pPr>
          </a:lstStyle>
          <a:p>
            <a:fld id="{35BB5CE2-BF6B-4E40-8C96-83BC492D7B51}" type="slidenum">
              <a:rPr lang="en-US" smtClean="0"/>
              <a:pPr/>
              <a:t>‹#›</a:t>
            </a:fld>
            <a:endParaRPr lang="en-US"/>
          </a:p>
        </p:txBody>
      </p:sp>
      <p:sp>
        <p:nvSpPr>
          <p:cNvPr id="14" name="Footer Placeholder 4">
            <a:extLst>
              <a:ext uri="{FF2B5EF4-FFF2-40B4-BE49-F238E27FC236}">
                <a16:creationId xmlns:a16="http://schemas.microsoft.com/office/drawing/2014/main" id="{8CE31BE6-3A9E-433B-B790-889DA75F498B}"/>
              </a:ext>
            </a:extLst>
          </p:cNvPr>
          <p:cNvSpPr>
            <a:spLocks noGrp="1"/>
          </p:cNvSpPr>
          <p:nvPr>
            <p:ph type="ftr" sz="quarter" idx="11"/>
          </p:nvPr>
        </p:nvSpPr>
        <p:spPr>
          <a:xfrm>
            <a:off x="1219201" y="6321581"/>
            <a:ext cx="9144000" cy="195943"/>
          </a:xfrm>
          <a:prstGeom prst="rect">
            <a:avLst/>
          </a:prstGeom>
        </p:spPr>
        <p:txBody>
          <a:bodyPr lIns="0" tIns="0" rIns="0" bIns="0" anchor="ctr"/>
          <a:lstStyle>
            <a:lvl1pPr algn="l">
              <a:defRPr sz="1200" b="0" i="0" cap="none" spc="0" baseline="0">
                <a:solidFill>
                  <a:schemeClr val="bg2"/>
                </a:solidFill>
                <a:latin typeface="Roboto Light" panose="02000000000000000000" pitchFamily="2" charset="0"/>
                <a:ea typeface="Roboto Light" panose="02000000000000000000" pitchFamily="2" charset="0"/>
                <a:cs typeface="Arial Narrow" panose="020B0604020202020204" pitchFamily="34" charset="0"/>
              </a:defRPr>
            </a:lvl1pPr>
          </a:lstStyle>
          <a:p>
            <a:r>
              <a:rPr lang="en-US" dirty="0"/>
              <a:t>Transportation Research Board Annual Meeting, January 8, 2024</a:t>
            </a:r>
          </a:p>
        </p:txBody>
      </p:sp>
      <p:sp>
        <p:nvSpPr>
          <p:cNvPr id="15" name="Title Placeholder 1">
            <a:extLst>
              <a:ext uri="{FF2B5EF4-FFF2-40B4-BE49-F238E27FC236}">
                <a16:creationId xmlns:a16="http://schemas.microsoft.com/office/drawing/2014/main" id="{A97A478B-D024-47E7-8D90-F3EA001CC98E}"/>
              </a:ext>
            </a:extLst>
          </p:cNvPr>
          <p:cNvSpPr>
            <a:spLocks noGrp="1"/>
          </p:cNvSpPr>
          <p:nvPr>
            <p:ph type="title"/>
          </p:nvPr>
        </p:nvSpPr>
        <p:spPr>
          <a:xfrm>
            <a:off x="609599" y="152400"/>
            <a:ext cx="10972801" cy="1219200"/>
          </a:xfrm>
          <a:prstGeom prst="rect">
            <a:avLst/>
          </a:prstGeom>
        </p:spPr>
        <p:txBody>
          <a:bodyPr vert="horz" lIns="0" tIns="0" rIns="0" bIns="0" rtlCol="0" anchor="b">
            <a:normAutofit/>
          </a:bodyPr>
          <a:lstStyle>
            <a:lvl1pPr>
              <a:defRPr baseline="0">
                <a:latin typeface="Arial" panose="020B0604020202020204" pitchFamily="34" charset="0"/>
              </a:defRPr>
            </a:lvl1pPr>
          </a:lstStyle>
          <a:p>
            <a:r>
              <a:rPr lang="en-US" dirty="0"/>
              <a:t>Click to edit Master title style</a:t>
            </a:r>
          </a:p>
        </p:txBody>
      </p:sp>
      <p:sp>
        <p:nvSpPr>
          <p:cNvPr id="10" name="Text Placeholder 2">
            <a:extLst>
              <a:ext uri="{FF2B5EF4-FFF2-40B4-BE49-F238E27FC236}">
                <a16:creationId xmlns:a16="http://schemas.microsoft.com/office/drawing/2014/main" id="{90A13100-3A8C-DB47-B821-8137834963AF}"/>
              </a:ext>
            </a:extLst>
          </p:cNvPr>
          <p:cNvSpPr>
            <a:spLocks noGrp="1"/>
          </p:cNvSpPr>
          <p:nvPr>
            <p:ph type="body" idx="12" hasCustomPrompt="1"/>
          </p:nvPr>
        </p:nvSpPr>
        <p:spPr>
          <a:xfrm>
            <a:off x="6705598" y="1981198"/>
            <a:ext cx="4876802" cy="609602"/>
          </a:xfrm>
        </p:spPr>
        <p:txBody>
          <a:bodyPr wrap="square" anchor="t" anchorCtr="0">
            <a:noAutofit/>
          </a:bodyPr>
          <a:lstStyle>
            <a:lvl1pPr marL="0" indent="0">
              <a:buNone/>
              <a:defRPr sz="2400" b="0" i="0">
                <a:solidFill>
                  <a:schemeClr val="tx1"/>
                </a:solidFill>
                <a:latin typeface="Roboto Condensed" panose="02000000000000000000" pitchFamily="2" charset="0"/>
                <a:ea typeface="Roboto Condensed" panose="02000000000000000000" pitchFamily="2" charset="0"/>
                <a:cs typeface="Roboto Condensed"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add sub title</a:t>
            </a:r>
          </a:p>
        </p:txBody>
      </p:sp>
    </p:spTree>
    <p:extLst>
      <p:ext uri="{BB962C8B-B14F-4D97-AF65-F5344CB8AC3E}">
        <p14:creationId xmlns:p14="http://schemas.microsoft.com/office/powerpoint/2010/main" val="3010921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3_Custom Layout">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13246040-5729-4878-9EB4-C15F12D75970}"/>
              </a:ext>
            </a:extLst>
          </p:cNvPr>
          <p:cNvPicPr>
            <a:picLocks noChangeAspect="1"/>
          </p:cNvPicPr>
          <p:nvPr userDrawn="1"/>
        </p:nvPicPr>
        <p:blipFill>
          <a:blip r:embed="rId2" cstate="screen">
            <a:alphaModFix amt="5000"/>
            <a:extLst>
              <a:ext uri="{28A0092B-C50C-407E-A947-70E740481C1C}">
                <a14:useLocalDpi xmlns:a14="http://schemas.microsoft.com/office/drawing/2010/main"/>
              </a:ext>
            </a:extLst>
          </a:blip>
          <a:stretch>
            <a:fillRect/>
          </a:stretch>
        </p:blipFill>
        <p:spPr>
          <a:xfrm>
            <a:off x="1319342" y="94762"/>
            <a:ext cx="9166762" cy="6668476"/>
          </a:xfrm>
          <a:prstGeom prst="rect">
            <a:avLst/>
          </a:prstGeom>
        </p:spPr>
      </p:pic>
      <p:sp>
        <p:nvSpPr>
          <p:cNvPr id="2" name="Title 1">
            <a:extLst>
              <a:ext uri="{FF2B5EF4-FFF2-40B4-BE49-F238E27FC236}">
                <a16:creationId xmlns:a16="http://schemas.microsoft.com/office/drawing/2014/main" id="{99C4F77F-F353-4A7A-855C-EB1476256CAB}"/>
              </a:ext>
            </a:extLst>
          </p:cNvPr>
          <p:cNvSpPr>
            <a:spLocks noGrp="1"/>
          </p:cNvSpPr>
          <p:nvPr>
            <p:ph type="title"/>
          </p:nvPr>
        </p:nvSpPr>
        <p:spPr/>
        <p:txBody>
          <a:bodyPr/>
          <a:lstStyle/>
          <a:p>
            <a:r>
              <a:rPr lang="en-US"/>
              <a:t>Click to edit Master title style</a:t>
            </a:r>
          </a:p>
        </p:txBody>
      </p:sp>
      <p:sp>
        <p:nvSpPr>
          <p:cNvPr id="5" name="Content Placeholder 2">
            <a:extLst>
              <a:ext uri="{FF2B5EF4-FFF2-40B4-BE49-F238E27FC236}">
                <a16:creationId xmlns:a16="http://schemas.microsoft.com/office/drawing/2014/main" id="{CB103872-912D-4DA2-8206-61F6F7FA611F}"/>
              </a:ext>
            </a:extLst>
          </p:cNvPr>
          <p:cNvSpPr>
            <a:spLocks noGrp="1"/>
          </p:cNvSpPr>
          <p:nvPr>
            <p:ph idx="1"/>
          </p:nvPr>
        </p:nvSpPr>
        <p:spPr>
          <a:xfrm>
            <a:off x="838200" y="1825625"/>
            <a:ext cx="9985075" cy="4351338"/>
          </a:xfrm>
          <a:prstGeom prst="rect">
            <a:avLst/>
          </a:prstGeom>
        </p:spPr>
        <p:txBody>
          <a:bodyPr/>
          <a:lstStyle>
            <a:lvl2pPr marL="685800" indent="-228600">
              <a:buFont typeface="Wingdings" panose="05000000000000000000" pitchFamily="2" charset="2"/>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8F71E344-FE2E-4B1D-A6D7-F269BDF8A806}"/>
              </a:ext>
            </a:extLst>
          </p:cNvPr>
          <p:cNvCxnSpPr/>
          <p:nvPr userDrawn="1"/>
        </p:nvCxnSpPr>
        <p:spPr>
          <a:xfrm>
            <a:off x="838200" y="1357223"/>
            <a:ext cx="11117556" cy="0"/>
          </a:xfrm>
          <a:prstGeom prst="line">
            <a:avLst/>
          </a:prstGeom>
          <a:ln w="12700">
            <a:solidFill>
              <a:srgbClr val="FF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20771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314BC9D-48BE-7148-952F-CFB53B87C54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732359" y="6302481"/>
            <a:ext cx="909554" cy="361147"/>
          </a:xfrm>
          <a:prstGeom prst="rect">
            <a:avLst/>
          </a:prstGeom>
        </p:spPr>
      </p:pic>
      <p:sp>
        <p:nvSpPr>
          <p:cNvPr id="2" name="Title 1"/>
          <p:cNvSpPr>
            <a:spLocks noGrp="1"/>
          </p:cNvSpPr>
          <p:nvPr>
            <p:ph type="title" hasCustomPrompt="1"/>
          </p:nvPr>
        </p:nvSpPr>
        <p:spPr>
          <a:xfrm>
            <a:off x="609603" y="152400"/>
            <a:ext cx="4876797" cy="1209661"/>
          </a:xfrm>
        </p:spPr>
        <p:txBody>
          <a:bodyPr lIns="0" rIns="0" anchor="b"/>
          <a:lstStyle>
            <a:lvl1pPr>
              <a:defRPr sz="3200" b="0" i="0">
                <a:solidFill>
                  <a:schemeClr val="accent3"/>
                </a:solidFill>
                <a:latin typeface="Arial Narrow" panose="020B0604020202020204" pitchFamily="34" charset="0"/>
                <a:cs typeface="Arial Narrow" panose="020B0604020202020204" pitchFamily="34" charset="0"/>
              </a:defRPr>
            </a:lvl1pPr>
          </a:lstStyle>
          <a:p>
            <a:r>
              <a:rPr lang="en-US" dirty="0"/>
              <a:t>Click to add Title</a:t>
            </a:r>
          </a:p>
        </p:txBody>
      </p:sp>
      <p:sp>
        <p:nvSpPr>
          <p:cNvPr id="3" name="Content Placeholder 2"/>
          <p:cNvSpPr>
            <a:spLocks noGrp="1"/>
          </p:cNvSpPr>
          <p:nvPr>
            <p:ph idx="1"/>
          </p:nvPr>
        </p:nvSpPr>
        <p:spPr>
          <a:xfrm>
            <a:off x="6705601" y="767135"/>
            <a:ext cx="4876795" cy="4871665"/>
          </a:xfrm>
        </p:spPr>
        <p:txBody>
          <a:bodyPr wrap="square"/>
          <a:lstStyle>
            <a:lvl1pPr>
              <a:defRPr sz="2000"/>
            </a:lvl1pPr>
            <a:lvl2pPr>
              <a:defRPr sz="1800"/>
            </a:lvl2pPr>
            <a:lvl3pPr>
              <a:defRPr sz="18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609601" y="1981201"/>
            <a:ext cx="4876800" cy="3657600"/>
          </a:xfrm>
        </p:spPr>
        <p:txBody>
          <a:bodyPr wrap="square">
            <a:normAutofit/>
          </a:bodyPr>
          <a:lstStyle>
            <a:lvl1pPr marL="0" indent="0">
              <a:buNone/>
              <a:defRPr sz="2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9" name="Slide Number Placeholder 5">
            <a:extLst>
              <a:ext uri="{FF2B5EF4-FFF2-40B4-BE49-F238E27FC236}">
                <a16:creationId xmlns:a16="http://schemas.microsoft.com/office/drawing/2014/main" id="{3DCB482B-0715-4855-9EFE-FEF6EA7057D9}"/>
              </a:ext>
            </a:extLst>
          </p:cNvPr>
          <p:cNvSpPr>
            <a:spLocks noGrp="1"/>
          </p:cNvSpPr>
          <p:nvPr>
            <p:ph type="sldNum" sz="quarter" idx="4"/>
          </p:nvPr>
        </p:nvSpPr>
        <p:spPr>
          <a:xfrm>
            <a:off x="609600" y="6321582"/>
            <a:ext cx="367574" cy="182880"/>
          </a:xfrm>
          <a:prstGeom prst="rect">
            <a:avLst/>
          </a:prstGeom>
        </p:spPr>
        <p:txBody>
          <a:bodyPr lIns="0" tIns="0" rIns="0" bIns="0" anchor="ctr"/>
          <a:lstStyle>
            <a:lvl1pPr algn="l">
              <a:defRPr sz="1200" b="0" i="0">
                <a:solidFill>
                  <a:schemeClr val="bg2"/>
                </a:solidFill>
                <a:latin typeface="Roboto Medium" panose="02000000000000000000" pitchFamily="2" charset="0"/>
                <a:ea typeface="Roboto Medium" panose="02000000000000000000" pitchFamily="2" charset="0"/>
                <a:cs typeface="Arial Narrow" panose="020B0604020202020204" pitchFamily="34" charset="0"/>
              </a:defRPr>
            </a:lvl1pPr>
          </a:lstStyle>
          <a:p>
            <a:fld id="{35BB5CE2-BF6B-4E40-8C96-83BC492D7B51}" type="slidenum">
              <a:rPr lang="en-US" smtClean="0"/>
              <a:pPr/>
              <a:t>‹#›</a:t>
            </a:fld>
            <a:endParaRPr lang="en-US"/>
          </a:p>
        </p:txBody>
      </p:sp>
      <p:sp>
        <p:nvSpPr>
          <p:cNvPr id="10" name="Footer Placeholder 4">
            <a:extLst>
              <a:ext uri="{FF2B5EF4-FFF2-40B4-BE49-F238E27FC236}">
                <a16:creationId xmlns:a16="http://schemas.microsoft.com/office/drawing/2014/main" id="{BE4D2B8F-D66B-4F78-AE25-3D6DC1DC6892}"/>
              </a:ext>
            </a:extLst>
          </p:cNvPr>
          <p:cNvSpPr>
            <a:spLocks noGrp="1"/>
          </p:cNvSpPr>
          <p:nvPr>
            <p:ph type="ftr" sz="quarter" idx="3"/>
          </p:nvPr>
        </p:nvSpPr>
        <p:spPr>
          <a:xfrm>
            <a:off x="1219201" y="6321581"/>
            <a:ext cx="9144000" cy="195943"/>
          </a:xfrm>
          <a:prstGeom prst="rect">
            <a:avLst/>
          </a:prstGeom>
        </p:spPr>
        <p:txBody>
          <a:bodyPr lIns="0" tIns="0" rIns="0" bIns="0" anchor="ctr"/>
          <a:lstStyle>
            <a:lvl1pPr algn="l">
              <a:defRPr sz="1200" b="0" i="0" cap="none" spc="0" baseline="0">
                <a:solidFill>
                  <a:schemeClr val="bg2"/>
                </a:solidFill>
                <a:latin typeface="Roboto Light" panose="02000000000000000000" pitchFamily="2" charset="0"/>
                <a:ea typeface="Roboto Light" panose="02000000000000000000" pitchFamily="2" charset="0"/>
                <a:cs typeface="Arial Narrow" panose="020B0604020202020204" pitchFamily="34" charset="0"/>
              </a:defRPr>
            </a:lvl1pPr>
          </a:lstStyle>
          <a:p>
            <a:r>
              <a:rPr lang="en-US"/>
              <a:t>Optional - Presentation title and date</a:t>
            </a:r>
          </a:p>
        </p:txBody>
      </p:sp>
      <p:sp>
        <p:nvSpPr>
          <p:cNvPr id="8" name="Text Placeholder 4">
            <a:extLst>
              <a:ext uri="{FF2B5EF4-FFF2-40B4-BE49-F238E27FC236}">
                <a16:creationId xmlns:a16="http://schemas.microsoft.com/office/drawing/2014/main" id="{E8C097F7-6420-4977-9319-BD5A16FA3A16}"/>
              </a:ext>
            </a:extLst>
          </p:cNvPr>
          <p:cNvSpPr>
            <a:spLocks noGrp="1"/>
          </p:cNvSpPr>
          <p:nvPr>
            <p:ph type="body" sz="quarter" idx="10" hasCustomPrompt="1"/>
          </p:nvPr>
        </p:nvSpPr>
        <p:spPr>
          <a:xfrm>
            <a:off x="6705600" y="5638800"/>
            <a:ext cx="4876799" cy="304800"/>
          </a:xfrm>
        </p:spPr>
        <p:txBody>
          <a:bodyPr anchor="ctr"/>
          <a:lstStyle>
            <a:lvl1pPr algn="r">
              <a:defRPr sz="1400"/>
            </a:lvl1pPr>
          </a:lstStyle>
          <a:p>
            <a:pPr lvl="0"/>
            <a:r>
              <a:rPr lang="en-US" dirty="0"/>
              <a:t>Click to edit source/caption</a:t>
            </a:r>
          </a:p>
        </p:txBody>
      </p:sp>
    </p:spTree>
    <p:extLst>
      <p:ext uri="{BB962C8B-B14F-4D97-AF65-F5344CB8AC3E}">
        <p14:creationId xmlns:p14="http://schemas.microsoft.com/office/powerpoint/2010/main" val="18383315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mage with Caption/Title - Sourc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1A0FA9C-CA73-7E4F-86B7-4C1813BC472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732359" y="6302481"/>
            <a:ext cx="909554" cy="361147"/>
          </a:xfrm>
          <a:prstGeom prst="rect">
            <a:avLst/>
          </a:prstGeom>
        </p:spPr>
      </p:pic>
      <p:sp>
        <p:nvSpPr>
          <p:cNvPr id="3" name="Slide Number Placeholder 2">
            <a:extLst>
              <a:ext uri="{FF2B5EF4-FFF2-40B4-BE49-F238E27FC236}">
                <a16:creationId xmlns:a16="http://schemas.microsoft.com/office/drawing/2014/main" id="{2BB00230-3920-46B3-892B-820AA0221025}"/>
              </a:ext>
            </a:extLst>
          </p:cNvPr>
          <p:cNvSpPr>
            <a:spLocks noGrp="1"/>
          </p:cNvSpPr>
          <p:nvPr>
            <p:ph type="sldNum" sz="quarter" idx="10"/>
          </p:nvPr>
        </p:nvSpPr>
        <p:spPr/>
        <p:txBody>
          <a:bodyPr/>
          <a:lstStyle/>
          <a:p>
            <a:fld id="{35BB5CE2-BF6B-4E40-8C96-83BC492D7B51}" type="slidenum">
              <a:rPr lang="en-US" smtClean="0"/>
              <a:pPr/>
              <a:t>‹#›</a:t>
            </a:fld>
            <a:endParaRPr lang="en-US"/>
          </a:p>
        </p:txBody>
      </p:sp>
      <p:sp>
        <p:nvSpPr>
          <p:cNvPr id="9" name="Text Placeholder 8">
            <a:extLst>
              <a:ext uri="{FF2B5EF4-FFF2-40B4-BE49-F238E27FC236}">
                <a16:creationId xmlns:a16="http://schemas.microsoft.com/office/drawing/2014/main" id="{B1826825-7F5E-45A2-A820-3054FC83315B}"/>
              </a:ext>
            </a:extLst>
          </p:cNvPr>
          <p:cNvSpPr>
            <a:spLocks noGrp="1"/>
          </p:cNvSpPr>
          <p:nvPr>
            <p:ph type="body" sz="quarter" idx="12" hasCustomPrompt="1"/>
          </p:nvPr>
        </p:nvSpPr>
        <p:spPr>
          <a:xfrm>
            <a:off x="609600" y="152400"/>
            <a:ext cx="10972800" cy="614363"/>
          </a:xfrm>
        </p:spPr>
        <p:txBody>
          <a:bodyPr anchor="ctr"/>
          <a:lstStyle>
            <a:lvl1pPr algn="ctr">
              <a:defRPr sz="2400">
                <a:solidFill>
                  <a:schemeClr val="accent3"/>
                </a:solidFill>
                <a:latin typeface="Roboto Condensed" panose="02000000000000000000" pitchFamily="2" charset="0"/>
                <a:ea typeface="Roboto Condensed" panose="02000000000000000000" pitchFamily="2" charset="0"/>
              </a:defRPr>
            </a:lvl1pPr>
          </a:lstStyle>
          <a:p>
            <a:pPr lvl="0"/>
            <a:r>
              <a:rPr lang="en-US" sz="2000" dirty="0"/>
              <a:t>Click to add Image Caption/Title</a:t>
            </a:r>
            <a:endParaRPr lang="en-US" dirty="0"/>
          </a:p>
        </p:txBody>
      </p:sp>
      <p:sp>
        <p:nvSpPr>
          <p:cNvPr id="5" name="Footer Placeholder 4">
            <a:extLst>
              <a:ext uri="{FF2B5EF4-FFF2-40B4-BE49-F238E27FC236}">
                <a16:creationId xmlns:a16="http://schemas.microsoft.com/office/drawing/2014/main" id="{5C6A04FE-A247-4C93-85CC-5D846D6F0BBB}"/>
              </a:ext>
            </a:extLst>
          </p:cNvPr>
          <p:cNvSpPr>
            <a:spLocks noGrp="1"/>
          </p:cNvSpPr>
          <p:nvPr>
            <p:ph type="ftr" sz="quarter" idx="3"/>
          </p:nvPr>
        </p:nvSpPr>
        <p:spPr>
          <a:xfrm>
            <a:off x="1219201" y="6321581"/>
            <a:ext cx="9144000" cy="195943"/>
          </a:xfrm>
          <a:prstGeom prst="rect">
            <a:avLst/>
          </a:prstGeom>
        </p:spPr>
        <p:txBody>
          <a:bodyPr lIns="0" tIns="0" rIns="0" bIns="0" anchor="ctr"/>
          <a:lstStyle>
            <a:lvl1pPr algn="l">
              <a:defRPr sz="1200" b="0" i="0" cap="none" spc="0" baseline="0">
                <a:solidFill>
                  <a:schemeClr val="bg2"/>
                </a:solidFill>
                <a:latin typeface="Roboto Light" panose="02000000000000000000" pitchFamily="2" charset="0"/>
                <a:ea typeface="Roboto Light" panose="02000000000000000000" pitchFamily="2" charset="0"/>
                <a:cs typeface="Arial Narrow" panose="020B0604020202020204" pitchFamily="34" charset="0"/>
              </a:defRPr>
            </a:lvl1pPr>
          </a:lstStyle>
          <a:p>
            <a:r>
              <a:rPr lang="en-US"/>
              <a:t>Optional - Presentation title and date</a:t>
            </a:r>
          </a:p>
        </p:txBody>
      </p:sp>
      <p:sp>
        <p:nvSpPr>
          <p:cNvPr id="4" name="Content Placeholder 3">
            <a:extLst>
              <a:ext uri="{FF2B5EF4-FFF2-40B4-BE49-F238E27FC236}">
                <a16:creationId xmlns:a16="http://schemas.microsoft.com/office/drawing/2014/main" id="{7BDA6BE1-5602-4CC2-A53E-CDBEBCC6D7D5}"/>
              </a:ext>
            </a:extLst>
          </p:cNvPr>
          <p:cNvSpPr>
            <a:spLocks noGrp="1"/>
          </p:cNvSpPr>
          <p:nvPr>
            <p:ph sz="quarter" idx="13" hasCustomPrompt="1"/>
          </p:nvPr>
        </p:nvSpPr>
        <p:spPr>
          <a:xfrm>
            <a:off x="609600" y="766763"/>
            <a:ext cx="10972800" cy="4872037"/>
          </a:xfrm>
        </p:spPr>
        <p:txBody>
          <a:bodyPr/>
          <a:lstStyle>
            <a:lvl1pPr>
              <a:defRPr sz="2000"/>
            </a:lvl1pPr>
          </a:lstStyle>
          <a:p>
            <a:pPr lvl="0"/>
            <a:r>
              <a:rPr lang="en-US"/>
              <a:t>Click the “pictures” icon on the bottom left to insert an image</a:t>
            </a:r>
          </a:p>
        </p:txBody>
      </p:sp>
      <p:sp>
        <p:nvSpPr>
          <p:cNvPr id="6" name="Text Placeholder 4">
            <a:extLst>
              <a:ext uri="{FF2B5EF4-FFF2-40B4-BE49-F238E27FC236}">
                <a16:creationId xmlns:a16="http://schemas.microsoft.com/office/drawing/2014/main" id="{93632FC3-987E-4F42-B03E-1D32A03EFAC3}"/>
              </a:ext>
            </a:extLst>
          </p:cNvPr>
          <p:cNvSpPr>
            <a:spLocks noGrp="1"/>
          </p:cNvSpPr>
          <p:nvPr>
            <p:ph type="body" sz="quarter" idx="14" hasCustomPrompt="1"/>
          </p:nvPr>
        </p:nvSpPr>
        <p:spPr>
          <a:xfrm>
            <a:off x="5486400" y="5638800"/>
            <a:ext cx="6096000" cy="604092"/>
          </a:xfrm>
        </p:spPr>
        <p:txBody>
          <a:bodyPr anchor="ctr"/>
          <a:lstStyle>
            <a:lvl1pPr algn="r">
              <a:defRPr sz="1200"/>
            </a:lvl1pPr>
          </a:lstStyle>
          <a:p>
            <a:pPr lvl="0"/>
            <a:r>
              <a:rPr lang="en-US" dirty="0"/>
              <a:t>Click to edit Source/caption</a:t>
            </a:r>
          </a:p>
        </p:txBody>
      </p:sp>
    </p:spTree>
    <p:extLst>
      <p:ext uri="{BB962C8B-B14F-4D97-AF65-F5344CB8AC3E}">
        <p14:creationId xmlns:p14="http://schemas.microsoft.com/office/powerpoint/2010/main" val="5470635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ull Screen Media">
    <p:spTree>
      <p:nvGrpSpPr>
        <p:cNvPr id="1" name=""/>
        <p:cNvGrpSpPr/>
        <p:nvPr/>
      </p:nvGrpSpPr>
      <p:grpSpPr>
        <a:xfrm>
          <a:off x="0" y="0"/>
          <a:ext cx="0" cy="0"/>
          <a:chOff x="0" y="0"/>
          <a:chExt cx="0" cy="0"/>
        </a:xfrm>
      </p:grpSpPr>
      <p:sp>
        <p:nvSpPr>
          <p:cNvPr id="6" name="Media Placeholder 4">
            <a:extLst>
              <a:ext uri="{FF2B5EF4-FFF2-40B4-BE49-F238E27FC236}">
                <a16:creationId xmlns:a16="http://schemas.microsoft.com/office/drawing/2014/main" id="{28D875BA-E0EE-0940-898E-1EB9BE5A4D03}"/>
              </a:ext>
            </a:extLst>
          </p:cNvPr>
          <p:cNvSpPr>
            <a:spLocks noGrp="1"/>
          </p:cNvSpPr>
          <p:nvPr>
            <p:ph type="media" sz="quarter" idx="10" hasCustomPrompt="1"/>
          </p:nvPr>
        </p:nvSpPr>
        <p:spPr>
          <a:xfrm>
            <a:off x="0" y="0"/>
            <a:ext cx="12192000" cy="6858000"/>
          </a:xfrm>
          <a:solidFill>
            <a:schemeClr val="tx2"/>
          </a:solidFill>
        </p:spPr>
        <p:txBody>
          <a:bodyPr anchor="ctr"/>
          <a:lstStyle>
            <a:lvl1pPr algn="ctr">
              <a:defRPr b="1">
                <a:solidFill>
                  <a:schemeClr val="bg2"/>
                </a:solidFill>
              </a:defRPr>
            </a:lvl1pPr>
          </a:lstStyle>
          <a:p>
            <a:r>
              <a:rPr lang="en-US"/>
              <a:t>Full Screen Media</a:t>
            </a:r>
          </a:p>
        </p:txBody>
      </p:sp>
    </p:spTree>
    <p:extLst>
      <p:ext uri="{BB962C8B-B14F-4D97-AF65-F5344CB8AC3E}">
        <p14:creationId xmlns:p14="http://schemas.microsoft.com/office/powerpoint/2010/main" val="14268157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losing">
    <p:bg>
      <p:bgPr>
        <a:gradFill>
          <a:gsLst>
            <a:gs pos="2000">
              <a:schemeClr val="bg2"/>
            </a:gs>
            <a:gs pos="50000">
              <a:schemeClr val="accent1"/>
            </a:gs>
            <a:gs pos="100000">
              <a:schemeClr val="bg2"/>
            </a:gs>
          </a:gsLst>
          <a:lin ang="5400000" scaled="1"/>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ADF93A1-AE4C-DE47-82C4-74D97ABD28F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828909" y="1933309"/>
            <a:ext cx="2534182" cy="2534182"/>
          </a:xfrm>
          <a:prstGeom prst="rect">
            <a:avLst/>
          </a:prstGeom>
        </p:spPr>
      </p:pic>
      <p:sp>
        <p:nvSpPr>
          <p:cNvPr id="4" name="Text Placeholder 5">
            <a:extLst>
              <a:ext uri="{FF2B5EF4-FFF2-40B4-BE49-F238E27FC236}">
                <a16:creationId xmlns:a16="http://schemas.microsoft.com/office/drawing/2014/main" id="{51C36281-D53C-4E7D-8AFF-079EBBDFE166}"/>
              </a:ext>
            </a:extLst>
          </p:cNvPr>
          <p:cNvSpPr>
            <a:spLocks noGrp="1"/>
          </p:cNvSpPr>
          <p:nvPr>
            <p:ph type="body" sz="quarter" idx="4294967295"/>
          </p:nvPr>
        </p:nvSpPr>
        <p:spPr>
          <a:xfrm>
            <a:off x="3048000" y="6368280"/>
            <a:ext cx="6096000" cy="270889"/>
          </a:xfrm>
        </p:spPr>
        <p:txBody>
          <a:bodyPr/>
          <a:lstStyle/>
          <a:p>
            <a:pPr lvl="0" algn="ctr"/>
            <a:r>
              <a:rPr lang="en-US" sz="2400">
                <a:solidFill>
                  <a:schemeClr val="bg2"/>
                </a:solidFill>
                <a:latin typeface="Roboto Medium" panose="02000000000000000000" pitchFamily="2" charset="0"/>
                <a:ea typeface="Roboto Medium" panose="02000000000000000000" pitchFamily="2" charset="0"/>
              </a:rPr>
              <a:t>Click to edit Master text styles</a:t>
            </a:r>
          </a:p>
        </p:txBody>
      </p:sp>
    </p:spTree>
    <p:extLst>
      <p:ext uri="{BB962C8B-B14F-4D97-AF65-F5344CB8AC3E}">
        <p14:creationId xmlns:p14="http://schemas.microsoft.com/office/powerpoint/2010/main" val="40366600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1">
    <p:bg>
      <p:bgPr>
        <a:gradFill>
          <a:gsLst>
            <a:gs pos="0">
              <a:schemeClr val="bg2"/>
            </a:gs>
            <a:gs pos="16000">
              <a:schemeClr val="accent1"/>
            </a:gs>
            <a:gs pos="48000">
              <a:schemeClr val="bg2"/>
            </a:gs>
          </a:gsLst>
          <a:lin ang="5400000" scaled="1"/>
        </a:gradFill>
        <a:effectLst/>
      </p:bgPr>
    </p:bg>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1B485306-3B72-0B47-90C5-414DD2F5CE7E}"/>
              </a:ext>
            </a:extLst>
          </p:cNvPr>
          <p:cNvSpPr>
            <a:spLocks noGrp="1"/>
          </p:cNvSpPr>
          <p:nvPr>
            <p:ph type="title" hasCustomPrompt="1"/>
          </p:nvPr>
        </p:nvSpPr>
        <p:spPr>
          <a:xfrm>
            <a:off x="609600" y="1981200"/>
            <a:ext cx="10972800" cy="1969770"/>
          </a:xfrm>
        </p:spPr>
        <p:txBody>
          <a:bodyPr lIns="0" tIns="0" rIns="0" bIns="0" anchor="b">
            <a:noAutofit/>
          </a:bodyPr>
          <a:lstStyle>
            <a:lvl1pPr>
              <a:lnSpc>
                <a:spcPct val="85000"/>
              </a:lnSpc>
              <a:defRPr sz="4800" b="0" i="0" cap="none" spc="0" baseline="0">
                <a:solidFill>
                  <a:schemeClr val="accent3"/>
                </a:solidFill>
                <a:latin typeface="Roboto Condensed" panose="02000000000000000000" pitchFamily="2" charset="0"/>
                <a:ea typeface="Roboto Condensed" panose="02000000000000000000" pitchFamily="2" charset="0"/>
                <a:cs typeface="Roboto Condensed" panose="02000000000000000000" pitchFamily="2" charset="0"/>
              </a:defRPr>
            </a:lvl1pPr>
          </a:lstStyle>
          <a:p>
            <a:r>
              <a:rPr lang="en-US" dirty="0"/>
              <a:t>Click To Edit Master Title Style</a:t>
            </a:r>
          </a:p>
        </p:txBody>
      </p:sp>
      <p:sp>
        <p:nvSpPr>
          <p:cNvPr id="33" name="Text Placeholder 2">
            <a:extLst>
              <a:ext uri="{FF2B5EF4-FFF2-40B4-BE49-F238E27FC236}">
                <a16:creationId xmlns:a16="http://schemas.microsoft.com/office/drawing/2014/main" id="{928AB587-E1C0-244E-945D-BEA35FE33906}"/>
              </a:ext>
            </a:extLst>
          </p:cNvPr>
          <p:cNvSpPr>
            <a:spLocks noGrp="1"/>
          </p:cNvSpPr>
          <p:nvPr>
            <p:ph type="body" idx="1"/>
          </p:nvPr>
        </p:nvSpPr>
        <p:spPr>
          <a:xfrm>
            <a:off x="617549" y="4119327"/>
            <a:ext cx="10972800" cy="1519473"/>
          </a:xfrm>
        </p:spPr>
        <p:txBody>
          <a:bodyPr lIns="0" tIns="0" rIns="0" bIns="0"/>
          <a:lstStyle>
            <a:lvl1pPr marL="0" indent="0">
              <a:spcBef>
                <a:spcPts val="500"/>
              </a:spcBef>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34" name="Picture 33">
            <a:extLst>
              <a:ext uri="{FF2B5EF4-FFF2-40B4-BE49-F238E27FC236}">
                <a16:creationId xmlns:a16="http://schemas.microsoft.com/office/drawing/2014/main" id="{89B67864-4A0D-BF4A-B458-B678917A3A28}"/>
              </a:ext>
            </a:extLst>
          </p:cNvPr>
          <p:cNvPicPr>
            <a:picLocks noChangeAspect="1"/>
          </p:cNvPicPr>
          <p:nvPr userDrawn="1"/>
        </p:nvPicPr>
        <p:blipFill>
          <a:blip r:embed="rId2"/>
          <a:stretch>
            <a:fillRect/>
          </a:stretch>
        </p:blipFill>
        <p:spPr>
          <a:xfrm>
            <a:off x="617551" y="771974"/>
            <a:ext cx="3278588" cy="649941"/>
          </a:xfrm>
          <a:prstGeom prst="rect">
            <a:avLst/>
          </a:prstGeom>
        </p:spPr>
      </p:pic>
      <p:sp>
        <p:nvSpPr>
          <p:cNvPr id="2" name="TextBox 1">
            <a:extLst>
              <a:ext uri="{FF2B5EF4-FFF2-40B4-BE49-F238E27FC236}">
                <a16:creationId xmlns:a16="http://schemas.microsoft.com/office/drawing/2014/main" id="{987705D5-AD65-4EE2-802B-872969C71E06}"/>
              </a:ext>
            </a:extLst>
          </p:cNvPr>
          <p:cNvSpPr txBox="1"/>
          <p:nvPr userDrawn="1"/>
        </p:nvSpPr>
        <p:spPr>
          <a:xfrm>
            <a:off x="5634317" y="2828364"/>
            <a:ext cx="914400" cy="914400"/>
          </a:xfrm>
          <a:prstGeom prst="rect">
            <a:avLst/>
          </a:prstGeom>
        </p:spPr>
        <p:txBody>
          <a:bodyPr vert="horz" wrap="square" lIns="91440" tIns="45720" rIns="91440" bIns="45720" rtlCol="0">
            <a:normAutofit/>
          </a:bodyPr>
          <a:lstStyle/>
          <a:p>
            <a:pPr algn="l"/>
            <a:endParaRPr lang="en-US"/>
          </a:p>
        </p:txBody>
      </p:sp>
      <p:sp>
        <p:nvSpPr>
          <p:cNvPr id="3" name="TextBox 2">
            <a:extLst>
              <a:ext uri="{FF2B5EF4-FFF2-40B4-BE49-F238E27FC236}">
                <a16:creationId xmlns:a16="http://schemas.microsoft.com/office/drawing/2014/main" id="{E1A32D10-79CD-DF41-BB9D-6E6387B4124E}"/>
              </a:ext>
            </a:extLst>
          </p:cNvPr>
          <p:cNvSpPr txBox="1"/>
          <p:nvPr userDrawn="1"/>
        </p:nvSpPr>
        <p:spPr>
          <a:xfrm>
            <a:off x="365760" y="6506678"/>
            <a:ext cx="0" cy="0"/>
          </a:xfrm>
          <a:prstGeom prst="rect">
            <a:avLst/>
          </a:prstGeom>
        </p:spPr>
        <p:txBody>
          <a:bodyPr vert="horz" wrap="none" lIns="91440" tIns="45720" rIns="91440" bIns="45720" rtlCol="0">
            <a:normAutofit fontScale="25000" lnSpcReduction="20000"/>
          </a:bodyPr>
          <a:lstStyle/>
          <a:p>
            <a:pPr algn="l"/>
            <a:endParaRPr lang="en-US"/>
          </a:p>
        </p:txBody>
      </p:sp>
    </p:spTree>
    <p:extLst>
      <p:ext uri="{BB962C8B-B14F-4D97-AF65-F5344CB8AC3E}">
        <p14:creationId xmlns:p14="http://schemas.microsoft.com/office/powerpoint/2010/main" val="34096127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2">
    <p:bg>
      <p:bgPr>
        <a:gradFill>
          <a:gsLst>
            <a:gs pos="0">
              <a:schemeClr val="bg2"/>
            </a:gs>
            <a:gs pos="16000">
              <a:schemeClr val="accent1"/>
            </a:gs>
            <a:gs pos="48000">
              <a:schemeClr val="bg2"/>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599" y="1981200"/>
            <a:ext cx="6096001" cy="1969770"/>
          </a:xfrm>
        </p:spPr>
        <p:txBody>
          <a:bodyPr wrap="square" lIns="0" tIns="0" rIns="0" bIns="0" anchor="b">
            <a:noAutofit/>
          </a:bodyPr>
          <a:lstStyle>
            <a:lvl1pPr algn="l">
              <a:lnSpc>
                <a:spcPct val="85000"/>
              </a:lnSpc>
              <a:defRPr sz="4800" b="0" i="0" cap="none" spc="0" baseline="0">
                <a:solidFill>
                  <a:schemeClr val="accent3"/>
                </a:solidFill>
                <a:latin typeface="Roboto Condensed" panose="02000000000000000000" pitchFamily="2" charset="0"/>
                <a:ea typeface="Roboto Condensed" panose="02000000000000000000" pitchFamily="2" charset="0"/>
                <a:cs typeface="Roboto Condensed" panose="02000000000000000000" pitchFamily="2" charset="0"/>
              </a:defRPr>
            </a:lvl1pPr>
          </a:lstStyle>
          <a:p>
            <a:r>
              <a:rPr lang="en-US" dirty="0"/>
              <a:t>Click To Edit Master Title Style</a:t>
            </a:r>
          </a:p>
        </p:txBody>
      </p:sp>
      <p:sp>
        <p:nvSpPr>
          <p:cNvPr id="3" name="Subtitle 2"/>
          <p:cNvSpPr>
            <a:spLocks noGrp="1"/>
          </p:cNvSpPr>
          <p:nvPr>
            <p:ph type="subTitle" idx="1"/>
          </p:nvPr>
        </p:nvSpPr>
        <p:spPr>
          <a:xfrm>
            <a:off x="617550" y="4128380"/>
            <a:ext cx="6088050" cy="2123830"/>
          </a:xfrm>
        </p:spPr>
        <p:txBody>
          <a:bodyPr lIns="0" tIns="0" rIns="0" bIns="0">
            <a:noAutofit/>
          </a:bodyPr>
          <a:lstStyle>
            <a:lvl1pPr marL="0" indent="0" algn="l">
              <a:spcBef>
                <a:spcPts val="500"/>
              </a:spcBef>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5" name="Picture Placeholder 4">
            <a:extLst>
              <a:ext uri="{FF2B5EF4-FFF2-40B4-BE49-F238E27FC236}">
                <a16:creationId xmlns:a16="http://schemas.microsoft.com/office/drawing/2014/main" id="{33322568-6AE0-A846-8487-3B3B2FE1729D}"/>
              </a:ext>
            </a:extLst>
          </p:cNvPr>
          <p:cNvSpPr>
            <a:spLocks noGrp="1"/>
          </p:cNvSpPr>
          <p:nvPr>
            <p:ph type="pic" sz="quarter" idx="10"/>
          </p:nvPr>
        </p:nvSpPr>
        <p:spPr>
          <a:xfrm>
            <a:off x="7315200" y="762000"/>
            <a:ext cx="4267200" cy="5490210"/>
          </a:xfrm>
          <a:solidFill>
            <a:schemeClr val="tx1"/>
          </a:solidFill>
          <a:ln>
            <a:noFill/>
          </a:ln>
        </p:spPr>
        <p:txBody>
          <a:bodyPr anchor="ctr"/>
          <a:lstStyle>
            <a:lvl1pPr algn="ctr">
              <a:defRPr>
                <a:solidFill>
                  <a:schemeClr val="bg1"/>
                </a:solidFill>
              </a:defRPr>
            </a:lvl1pPr>
          </a:lstStyle>
          <a:p>
            <a:r>
              <a:rPr lang="en-US"/>
              <a:t>Click icon to add picture</a:t>
            </a:r>
          </a:p>
        </p:txBody>
      </p:sp>
      <p:pic>
        <p:nvPicPr>
          <p:cNvPr id="8" name="Picture 7">
            <a:extLst>
              <a:ext uri="{FF2B5EF4-FFF2-40B4-BE49-F238E27FC236}">
                <a16:creationId xmlns:a16="http://schemas.microsoft.com/office/drawing/2014/main" id="{3ADBBF73-EFF8-844E-B991-C5A900FDA972}"/>
              </a:ext>
            </a:extLst>
          </p:cNvPr>
          <p:cNvPicPr>
            <a:picLocks noChangeAspect="1"/>
          </p:cNvPicPr>
          <p:nvPr userDrawn="1"/>
        </p:nvPicPr>
        <p:blipFill>
          <a:blip r:embed="rId2"/>
          <a:stretch>
            <a:fillRect/>
          </a:stretch>
        </p:blipFill>
        <p:spPr>
          <a:xfrm>
            <a:off x="617551" y="771974"/>
            <a:ext cx="3278588" cy="649941"/>
          </a:xfrm>
          <a:prstGeom prst="rect">
            <a:avLst/>
          </a:prstGeom>
        </p:spPr>
      </p:pic>
    </p:spTree>
    <p:extLst>
      <p:ext uri="{BB962C8B-B14F-4D97-AF65-F5344CB8AC3E}">
        <p14:creationId xmlns:p14="http://schemas.microsoft.com/office/powerpoint/2010/main" val="27085194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404A900-208D-7745-ADCD-98EC81AC1521}"/>
              </a:ext>
            </a:extLst>
          </p:cNvPr>
          <p:cNvPicPr>
            <a:picLocks noChangeAspect="1"/>
          </p:cNvPicPr>
          <p:nvPr userDrawn="1"/>
        </p:nvPicPr>
        <p:blipFill>
          <a:blip r:embed="rId2"/>
          <a:stretch>
            <a:fillRect/>
          </a:stretch>
        </p:blipFill>
        <p:spPr>
          <a:xfrm>
            <a:off x="10732359" y="6302481"/>
            <a:ext cx="909554" cy="361147"/>
          </a:xfrm>
          <a:prstGeom prst="rect">
            <a:avLst/>
          </a:prstGeom>
        </p:spPr>
      </p:pic>
      <p:sp>
        <p:nvSpPr>
          <p:cNvPr id="3" name="Content Placeholder 2"/>
          <p:cNvSpPr>
            <a:spLocks noGrp="1"/>
          </p:cNvSpPr>
          <p:nvPr>
            <p:ph idx="1"/>
          </p:nvPr>
        </p:nvSpPr>
        <p:spPr>
          <a:xfrm>
            <a:off x="609600" y="1981200"/>
            <a:ext cx="10972800" cy="3657600"/>
          </a:xfrm>
        </p:spPr>
        <p:txBody>
          <a:bodyPr wrap="square"/>
          <a:lstStyle>
            <a:lvl1pPr>
              <a:defRPr sz="2000" b="0" i="0">
                <a:solidFill>
                  <a:schemeClr val="tx2"/>
                </a:solidFill>
                <a:latin typeface="+mn-lt"/>
                <a:ea typeface="Roboto Light" panose="02000000000000000000" pitchFamily="2" charset="0"/>
                <a:cs typeface="Roboto Light" panose="02000000000000000000" pitchFamily="2" charset="0"/>
              </a:defRPr>
            </a:lvl1pPr>
            <a:lvl2pPr>
              <a:defRPr b="0" i="0">
                <a:solidFill>
                  <a:schemeClr val="tx2"/>
                </a:solidFill>
                <a:latin typeface="+mn-lt"/>
                <a:ea typeface="Roboto Light" panose="02000000000000000000" pitchFamily="2" charset="0"/>
                <a:cs typeface="Roboto Light" panose="02000000000000000000" pitchFamily="2" charset="0"/>
              </a:defRPr>
            </a:lvl2pPr>
            <a:lvl3pPr>
              <a:defRPr b="0" i="0">
                <a:solidFill>
                  <a:schemeClr val="tx2"/>
                </a:solidFill>
                <a:latin typeface="+mn-lt"/>
                <a:ea typeface="Roboto Light" panose="02000000000000000000" pitchFamily="2" charset="0"/>
                <a:cs typeface="Roboto Light" panose="02000000000000000000" pitchFamily="2" charset="0"/>
              </a:defRPr>
            </a:lvl3pPr>
            <a:lvl4pPr>
              <a:defRPr b="0" i="0">
                <a:solidFill>
                  <a:schemeClr val="tx1"/>
                </a:solidFill>
                <a:latin typeface="Avenir Next" panose="020B0503020202020204" pitchFamily="34" charset="0"/>
                <a:cs typeface="Arial" panose="020B0604020202020204" pitchFamily="34" charset="0"/>
              </a:defRPr>
            </a:lvl4pPr>
            <a:lvl5pPr>
              <a:defRPr b="0" i="0">
                <a:solidFill>
                  <a:schemeClr val="tx1"/>
                </a:solidFill>
                <a:latin typeface="Avenir Next" panose="020B0503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6" name="Slide Number Placeholder 5">
            <a:extLst>
              <a:ext uri="{FF2B5EF4-FFF2-40B4-BE49-F238E27FC236}">
                <a16:creationId xmlns:a16="http://schemas.microsoft.com/office/drawing/2014/main" id="{AD50C463-E7EC-4140-A921-B5D4B405922B}"/>
              </a:ext>
            </a:extLst>
          </p:cNvPr>
          <p:cNvSpPr>
            <a:spLocks noGrp="1"/>
          </p:cNvSpPr>
          <p:nvPr>
            <p:ph type="sldNum" sz="quarter" idx="4"/>
          </p:nvPr>
        </p:nvSpPr>
        <p:spPr>
          <a:xfrm>
            <a:off x="609600" y="6321582"/>
            <a:ext cx="367574" cy="182880"/>
          </a:xfrm>
          <a:prstGeom prst="rect">
            <a:avLst/>
          </a:prstGeom>
        </p:spPr>
        <p:txBody>
          <a:bodyPr lIns="0" tIns="0" rIns="0" bIns="0" anchor="ctr"/>
          <a:lstStyle>
            <a:lvl1pPr algn="l">
              <a:defRPr sz="1200" b="0" i="0">
                <a:ln>
                  <a:noFill/>
                </a:ln>
                <a:solidFill>
                  <a:schemeClr val="bg2"/>
                </a:solidFill>
                <a:latin typeface="Roboto Medium" panose="02000000000000000000" pitchFamily="2" charset="0"/>
                <a:ea typeface="Roboto Medium" panose="02000000000000000000" pitchFamily="2" charset="0"/>
                <a:cs typeface="Arial Narrow" panose="020B0604020202020204" pitchFamily="34" charset="0"/>
              </a:defRPr>
            </a:lvl1pPr>
          </a:lstStyle>
          <a:p>
            <a:fld id="{35BB5CE2-BF6B-4E40-8C96-83BC492D7B51}" type="slidenum">
              <a:rPr lang="en-US" smtClean="0"/>
              <a:pPr/>
              <a:t>‹#›</a:t>
            </a:fld>
            <a:endParaRPr lang="en-US"/>
          </a:p>
        </p:txBody>
      </p:sp>
      <p:sp>
        <p:nvSpPr>
          <p:cNvPr id="7" name="Footer Placeholder 4">
            <a:extLst>
              <a:ext uri="{FF2B5EF4-FFF2-40B4-BE49-F238E27FC236}">
                <a16:creationId xmlns:a16="http://schemas.microsoft.com/office/drawing/2014/main" id="{D6269FFD-ACFE-4C57-8551-B2377B88BF55}"/>
              </a:ext>
            </a:extLst>
          </p:cNvPr>
          <p:cNvSpPr>
            <a:spLocks noGrp="1"/>
          </p:cNvSpPr>
          <p:nvPr>
            <p:ph type="ftr" sz="quarter" idx="3"/>
          </p:nvPr>
        </p:nvSpPr>
        <p:spPr>
          <a:xfrm>
            <a:off x="1219201" y="6321581"/>
            <a:ext cx="9144000" cy="195943"/>
          </a:xfrm>
          <a:prstGeom prst="rect">
            <a:avLst/>
          </a:prstGeom>
        </p:spPr>
        <p:txBody>
          <a:bodyPr lIns="0" tIns="0" rIns="0" bIns="0" anchor="ctr"/>
          <a:lstStyle>
            <a:lvl1pPr algn="l">
              <a:defRPr sz="1200" b="0" i="0" cap="none" spc="0" baseline="0">
                <a:solidFill>
                  <a:schemeClr val="bg2"/>
                </a:solidFill>
                <a:latin typeface="Roboto Light" panose="02000000000000000000" pitchFamily="2" charset="0"/>
                <a:ea typeface="Roboto Light" panose="02000000000000000000" pitchFamily="2" charset="0"/>
                <a:cs typeface="Arial Narrow" panose="020B0604020202020204" pitchFamily="34" charset="0"/>
              </a:defRPr>
            </a:lvl1pPr>
          </a:lstStyle>
          <a:p>
            <a:r>
              <a:rPr lang="en-US"/>
              <a:t>Optional - Presentation title and date</a:t>
            </a:r>
          </a:p>
        </p:txBody>
      </p:sp>
      <p:sp>
        <p:nvSpPr>
          <p:cNvPr id="9" name="Title Placeholder 1">
            <a:extLst>
              <a:ext uri="{FF2B5EF4-FFF2-40B4-BE49-F238E27FC236}">
                <a16:creationId xmlns:a16="http://schemas.microsoft.com/office/drawing/2014/main" id="{A1E2E146-F93B-4553-B01F-446C43F603CE}"/>
              </a:ext>
            </a:extLst>
          </p:cNvPr>
          <p:cNvSpPr>
            <a:spLocks noGrp="1"/>
          </p:cNvSpPr>
          <p:nvPr>
            <p:ph type="title"/>
          </p:nvPr>
        </p:nvSpPr>
        <p:spPr>
          <a:xfrm>
            <a:off x="609600" y="152400"/>
            <a:ext cx="10972800" cy="1219200"/>
          </a:xfrm>
          <a:prstGeom prst="rect">
            <a:avLst/>
          </a:prstGeom>
        </p:spPr>
        <p:txBody>
          <a:bodyPr vert="horz" lIns="0" tIns="0" rIns="0" bIns="0" rtlCol="0" anchor="b">
            <a:normAutofit/>
          </a:bodyPr>
          <a:lstStyle/>
          <a:p>
            <a:r>
              <a:rPr lang="en-US"/>
              <a:t>Click to edit Master title style</a:t>
            </a:r>
            <a:endParaRPr lang="en-US" dirty="0"/>
          </a:p>
        </p:txBody>
      </p:sp>
    </p:spTree>
    <p:extLst>
      <p:ext uri="{BB962C8B-B14F-4D97-AF65-F5344CB8AC3E}">
        <p14:creationId xmlns:p14="http://schemas.microsoft.com/office/powerpoint/2010/main" val="18369551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Content-image sourc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66E88A3-81BB-1341-ABA6-1659E21D2F0F}"/>
              </a:ext>
            </a:extLst>
          </p:cNvPr>
          <p:cNvPicPr>
            <a:picLocks noChangeAspect="1"/>
          </p:cNvPicPr>
          <p:nvPr userDrawn="1"/>
        </p:nvPicPr>
        <p:blipFill>
          <a:blip r:embed="rId2"/>
          <a:stretch>
            <a:fillRect/>
          </a:stretch>
        </p:blipFill>
        <p:spPr>
          <a:xfrm>
            <a:off x="10732359" y="6302481"/>
            <a:ext cx="909554" cy="361147"/>
          </a:xfrm>
          <a:prstGeom prst="rect">
            <a:avLst/>
          </a:prstGeom>
        </p:spPr>
      </p:pic>
      <p:sp>
        <p:nvSpPr>
          <p:cNvPr id="3" name="Content Placeholder 2"/>
          <p:cNvSpPr>
            <a:spLocks noGrp="1"/>
          </p:cNvSpPr>
          <p:nvPr>
            <p:ph sz="half" idx="1"/>
          </p:nvPr>
        </p:nvSpPr>
        <p:spPr>
          <a:xfrm>
            <a:off x="609600" y="1981200"/>
            <a:ext cx="4876799" cy="3657600"/>
          </a:xfrm>
        </p:spPr>
        <p:txBody>
          <a:bodyPr lIns="0" tIns="0" rIns="0" bIns="0"/>
          <a:lstStyle>
            <a:lvl1pPr>
              <a:defRPr sz="2000"/>
            </a:lvl1pPr>
            <a:lvl2pPr>
              <a:defRPr sz="1800"/>
            </a:lvl2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705600" y="1981200"/>
            <a:ext cx="4876799" cy="3657600"/>
          </a:xfrm>
        </p:spPr>
        <p:txBody>
          <a:bodyPr lIns="0" tIns="0" rIns="0" bIns="0"/>
          <a:lstStyle>
            <a:lvl1pPr>
              <a:defRPr sz="2000"/>
            </a:lvl1pPr>
            <a:lvl2pPr>
              <a:defRPr sz="1800"/>
            </a:lvl2pPr>
            <a:lvl4pPr marL="1371566" indent="0">
              <a:buNone/>
              <a:defRPr/>
            </a:lvl4pPr>
          </a:lstStyle>
          <a:p>
            <a:pPr lvl="0"/>
            <a:r>
              <a:rPr lang="en-US" dirty="0"/>
              <a:t>Click to edit Master text styles</a:t>
            </a:r>
          </a:p>
          <a:p>
            <a:pPr lvl="1"/>
            <a:r>
              <a:rPr lang="en-US" dirty="0"/>
              <a:t>Second level</a:t>
            </a:r>
          </a:p>
          <a:p>
            <a:pPr lvl="2"/>
            <a:r>
              <a:rPr lang="en-US" dirty="0"/>
              <a:t>Third level</a:t>
            </a:r>
          </a:p>
        </p:txBody>
      </p:sp>
      <p:sp>
        <p:nvSpPr>
          <p:cNvPr id="22" name="Footer Placeholder 4">
            <a:extLst>
              <a:ext uri="{FF2B5EF4-FFF2-40B4-BE49-F238E27FC236}">
                <a16:creationId xmlns:a16="http://schemas.microsoft.com/office/drawing/2014/main" id="{C76D0641-1219-C141-9AB8-6923C43CEDDF}"/>
              </a:ext>
            </a:extLst>
          </p:cNvPr>
          <p:cNvSpPr>
            <a:spLocks noGrp="1"/>
          </p:cNvSpPr>
          <p:nvPr>
            <p:ph type="ftr" sz="quarter" idx="3"/>
          </p:nvPr>
        </p:nvSpPr>
        <p:spPr>
          <a:xfrm>
            <a:off x="1219201" y="6321581"/>
            <a:ext cx="9144000" cy="195943"/>
          </a:xfrm>
          <a:prstGeom prst="rect">
            <a:avLst/>
          </a:prstGeom>
        </p:spPr>
        <p:txBody>
          <a:bodyPr lIns="0" tIns="0" rIns="0" bIns="0" anchor="ctr"/>
          <a:lstStyle>
            <a:lvl1pPr algn="l">
              <a:defRPr sz="1200" b="0" i="0" cap="none" spc="0" baseline="0">
                <a:solidFill>
                  <a:schemeClr val="bg2"/>
                </a:solidFill>
                <a:latin typeface="Roboto Light" panose="02000000000000000000" pitchFamily="2" charset="0"/>
                <a:ea typeface="Roboto Light" panose="02000000000000000000" pitchFamily="2" charset="0"/>
                <a:cs typeface="Arial Narrow" panose="020B0604020202020204" pitchFamily="34" charset="0"/>
              </a:defRPr>
            </a:lvl1pPr>
          </a:lstStyle>
          <a:p>
            <a:r>
              <a:rPr lang="en-US"/>
              <a:t>Optional - Presentation title and date</a:t>
            </a:r>
          </a:p>
        </p:txBody>
      </p:sp>
      <p:sp>
        <p:nvSpPr>
          <p:cNvPr id="5" name="Text Placeholder 4">
            <a:extLst>
              <a:ext uri="{FF2B5EF4-FFF2-40B4-BE49-F238E27FC236}">
                <a16:creationId xmlns:a16="http://schemas.microsoft.com/office/drawing/2014/main" id="{96EDB997-883B-4C36-B79F-09E779D1BFC0}"/>
              </a:ext>
            </a:extLst>
          </p:cNvPr>
          <p:cNvSpPr>
            <a:spLocks noGrp="1"/>
          </p:cNvSpPr>
          <p:nvPr>
            <p:ph type="body" sz="quarter" idx="10" hasCustomPrompt="1"/>
          </p:nvPr>
        </p:nvSpPr>
        <p:spPr>
          <a:xfrm>
            <a:off x="6705600" y="5638800"/>
            <a:ext cx="4876799" cy="304800"/>
          </a:xfrm>
        </p:spPr>
        <p:txBody>
          <a:bodyPr anchor="ctr"/>
          <a:lstStyle>
            <a:lvl1pPr algn="r">
              <a:defRPr sz="1400"/>
            </a:lvl1pPr>
          </a:lstStyle>
          <a:p>
            <a:pPr lvl="0"/>
            <a:r>
              <a:rPr lang="en-US" dirty="0"/>
              <a:t>Click to edit source/caption</a:t>
            </a:r>
          </a:p>
        </p:txBody>
      </p:sp>
      <p:sp>
        <p:nvSpPr>
          <p:cNvPr id="8" name="Slide Number Placeholder 5">
            <a:extLst>
              <a:ext uri="{FF2B5EF4-FFF2-40B4-BE49-F238E27FC236}">
                <a16:creationId xmlns:a16="http://schemas.microsoft.com/office/drawing/2014/main" id="{28EB46D6-E168-4129-A1CD-0C6C07092A5F}"/>
              </a:ext>
            </a:extLst>
          </p:cNvPr>
          <p:cNvSpPr>
            <a:spLocks noGrp="1"/>
          </p:cNvSpPr>
          <p:nvPr>
            <p:ph type="sldNum" sz="quarter" idx="4"/>
          </p:nvPr>
        </p:nvSpPr>
        <p:spPr>
          <a:xfrm>
            <a:off x="609600" y="6321582"/>
            <a:ext cx="367574" cy="182880"/>
          </a:xfrm>
          <a:prstGeom prst="rect">
            <a:avLst/>
          </a:prstGeom>
        </p:spPr>
        <p:txBody>
          <a:bodyPr lIns="0" tIns="0" rIns="0" bIns="0" anchor="ctr"/>
          <a:lstStyle>
            <a:lvl1pPr algn="l">
              <a:defRPr sz="1200" b="0" i="0">
                <a:solidFill>
                  <a:schemeClr val="bg2"/>
                </a:solidFill>
                <a:latin typeface="Roboto Medium" panose="02000000000000000000" pitchFamily="2" charset="0"/>
                <a:ea typeface="Roboto Medium" panose="02000000000000000000" pitchFamily="2" charset="0"/>
                <a:cs typeface="Arial Narrow" panose="020B0604020202020204" pitchFamily="34" charset="0"/>
              </a:defRPr>
            </a:lvl1pPr>
          </a:lstStyle>
          <a:p>
            <a:fld id="{35BB5CE2-BF6B-4E40-8C96-83BC492D7B51}" type="slidenum">
              <a:rPr lang="en-US" smtClean="0"/>
              <a:pPr/>
              <a:t>‹#›</a:t>
            </a:fld>
            <a:endParaRPr lang="en-US" dirty="0"/>
          </a:p>
        </p:txBody>
      </p:sp>
      <p:sp>
        <p:nvSpPr>
          <p:cNvPr id="10" name="Title Placeholder 1">
            <a:extLst>
              <a:ext uri="{FF2B5EF4-FFF2-40B4-BE49-F238E27FC236}">
                <a16:creationId xmlns:a16="http://schemas.microsoft.com/office/drawing/2014/main" id="{0C5FC829-677D-45C1-BD61-1407146B8D2A}"/>
              </a:ext>
            </a:extLst>
          </p:cNvPr>
          <p:cNvSpPr>
            <a:spLocks noGrp="1"/>
          </p:cNvSpPr>
          <p:nvPr>
            <p:ph type="title"/>
          </p:nvPr>
        </p:nvSpPr>
        <p:spPr>
          <a:xfrm>
            <a:off x="609599" y="152400"/>
            <a:ext cx="10972799" cy="1219200"/>
          </a:xfrm>
          <a:prstGeom prst="rect">
            <a:avLst/>
          </a:prstGeom>
        </p:spPr>
        <p:txBody>
          <a:bodyPr vert="horz" lIns="0" tIns="0" rIns="0" bIns="0" rtlCol="0" anchor="b">
            <a:normAutofit/>
          </a:bodyPr>
          <a:lstStyle/>
          <a:p>
            <a:r>
              <a:rPr lang="en-US"/>
              <a:t>Click to edit Master title style</a:t>
            </a:r>
            <a:endParaRPr lang="en-US" dirty="0"/>
          </a:p>
        </p:txBody>
      </p:sp>
    </p:spTree>
    <p:extLst>
      <p:ext uri="{BB962C8B-B14F-4D97-AF65-F5344CB8AC3E}">
        <p14:creationId xmlns:p14="http://schemas.microsoft.com/office/powerpoint/2010/main" val="20115737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mparison">
    <p:bg>
      <p:bgPr>
        <a:gradFill>
          <a:gsLst>
            <a:gs pos="0">
              <a:schemeClr val="bg2"/>
            </a:gs>
            <a:gs pos="16000">
              <a:schemeClr val="accent1"/>
            </a:gs>
            <a:gs pos="48000">
              <a:schemeClr val="bg2"/>
            </a:gs>
          </a:gsLst>
          <a:lin ang="5400000" scaled="1"/>
        </a:gra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0C6315B-4DDB-4446-8B83-F23B9ED0603F}"/>
              </a:ext>
            </a:extLst>
          </p:cNvPr>
          <p:cNvPicPr>
            <a:picLocks noChangeAspect="1"/>
          </p:cNvPicPr>
          <p:nvPr userDrawn="1"/>
        </p:nvPicPr>
        <p:blipFill>
          <a:blip r:embed="rId2"/>
          <a:stretch>
            <a:fillRect/>
          </a:stretch>
        </p:blipFill>
        <p:spPr>
          <a:xfrm>
            <a:off x="10732359" y="6302481"/>
            <a:ext cx="909554" cy="361147"/>
          </a:xfrm>
          <a:prstGeom prst="rect">
            <a:avLst/>
          </a:prstGeom>
        </p:spPr>
      </p:pic>
      <p:sp>
        <p:nvSpPr>
          <p:cNvPr id="3" name="Text Placeholder 2"/>
          <p:cNvSpPr>
            <a:spLocks noGrp="1"/>
          </p:cNvSpPr>
          <p:nvPr>
            <p:ph type="body" idx="1" hasCustomPrompt="1"/>
          </p:nvPr>
        </p:nvSpPr>
        <p:spPr>
          <a:xfrm>
            <a:off x="609599" y="1981198"/>
            <a:ext cx="4876801" cy="609602"/>
          </a:xfrm>
        </p:spPr>
        <p:txBody>
          <a:bodyPr wrap="square" anchor="t" anchorCtr="0">
            <a:noAutofit/>
          </a:bodyPr>
          <a:lstStyle>
            <a:lvl1pPr marL="0" indent="0">
              <a:buNone/>
              <a:defRPr sz="2400" b="0" i="0">
                <a:solidFill>
                  <a:schemeClr val="tx1"/>
                </a:solidFill>
                <a:latin typeface="Roboto Condensed" panose="02000000000000000000" pitchFamily="2" charset="0"/>
                <a:ea typeface="Roboto Condensed" panose="02000000000000000000" pitchFamily="2" charset="0"/>
                <a:cs typeface="Roboto Condensed"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add sub title</a:t>
            </a:r>
          </a:p>
        </p:txBody>
      </p:sp>
      <p:sp>
        <p:nvSpPr>
          <p:cNvPr id="4" name="Content Placeholder 3"/>
          <p:cNvSpPr>
            <a:spLocks noGrp="1"/>
          </p:cNvSpPr>
          <p:nvPr>
            <p:ph sz="half" idx="2"/>
          </p:nvPr>
        </p:nvSpPr>
        <p:spPr>
          <a:xfrm>
            <a:off x="609599" y="2590799"/>
            <a:ext cx="4876802" cy="3048001"/>
          </a:xfrm>
        </p:spPr>
        <p:txBody>
          <a:bodyPr wrap="square"/>
          <a:lstStyle>
            <a:lvl1pPr>
              <a:defRPr sz="2000">
                <a:solidFill>
                  <a:schemeClr val="tx2"/>
                </a:solidFill>
              </a:defRPr>
            </a:lvl1pPr>
            <a:lvl2pPr>
              <a:defRPr sz="1800">
                <a:solidFill>
                  <a:schemeClr val="tx2"/>
                </a:solidFill>
              </a:defRPr>
            </a:lvl2pPr>
            <a:lvl3pPr>
              <a:defRPr>
                <a:solidFill>
                  <a:schemeClr val="tx2"/>
                </a:solidFill>
              </a:defRPr>
            </a:lvl3pPr>
          </a:lstStyle>
          <a:p>
            <a:pPr lvl="0"/>
            <a:r>
              <a:rPr lang="en-US"/>
              <a:t>Click to edit Master text styles</a:t>
            </a:r>
          </a:p>
          <a:p>
            <a:pPr lvl="1"/>
            <a:r>
              <a:rPr lang="en-US"/>
              <a:t>Second level</a:t>
            </a:r>
          </a:p>
          <a:p>
            <a:pPr lvl="2"/>
            <a:r>
              <a:rPr lang="en-US"/>
              <a:t>Third level</a:t>
            </a:r>
          </a:p>
        </p:txBody>
      </p:sp>
      <p:sp>
        <p:nvSpPr>
          <p:cNvPr id="6" name="Content Placeholder 5"/>
          <p:cNvSpPr>
            <a:spLocks noGrp="1"/>
          </p:cNvSpPr>
          <p:nvPr>
            <p:ph sz="quarter" idx="4"/>
          </p:nvPr>
        </p:nvSpPr>
        <p:spPr>
          <a:xfrm>
            <a:off x="6705598" y="2590798"/>
            <a:ext cx="4876801" cy="3048002"/>
          </a:xfrm>
        </p:spPr>
        <p:txBody>
          <a:bodyPr wrap="square"/>
          <a:lstStyle>
            <a:lvl1pPr>
              <a:defRPr sz="2000"/>
            </a:lvl1pPr>
            <a:lvl2pPr>
              <a:defRPr sz="1800"/>
            </a:lvl2pPr>
          </a:lstStyle>
          <a:p>
            <a:pPr lvl="0"/>
            <a:r>
              <a:rPr lang="en-US"/>
              <a:t>Click to edit Master text styles</a:t>
            </a:r>
          </a:p>
          <a:p>
            <a:pPr lvl="1"/>
            <a:r>
              <a:rPr lang="en-US"/>
              <a:t>Second level</a:t>
            </a:r>
          </a:p>
          <a:p>
            <a:pPr lvl="2"/>
            <a:r>
              <a:rPr lang="en-US"/>
              <a:t>Third level</a:t>
            </a:r>
          </a:p>
        </p:txBody>
      </p:sp>
      <p:sp>
        <p:nvSpPr>
          <p:cNvPr id="13" name="Slide Number Placeholder 5">
            <a:extLst>
              <a:ext uri="{FF2B5EF4-FFF2-40B4-BE49-F238E27FC236}">
                <a16:creationId xmlns:a16="http://schemas.microsoft.com/office/drawing/2014/main" id="{D4C6BAB8-D251-4EA4-8560-B49E616A324D}"/>
              </a:ext>
            </a:extLst>
          </p:cNvPr>
          <p:cNvSpPr>
            <a:spLocks noGrp="1"/>
          </p:cNvSpPr>
          <p:nvPr>
            <p:ph type="sldNum" sz="quarter" idx="10"/>
          </p:nvPr>
        </p:nvSpPr>
        <p:spPr>
          <a:xfrm>
            <a:off x="609600" y="6321582"/>
            <a:ext cx="367574" cy="182880"/>
          </a:xfrm>
          <a:prstGeom prst="rect">
            <a:avLst/>
          </a:prstGeom>
        </p:spPr>
        <p:txBody>
          <a:bodyPr lIns="0" tIns="0" rIns="0" bIns="0" anchor="ctr"/>
          <a:lstStyle>
            <a:lvl1pPr algn="l">
              <a:defRPr sz="1200" b="0" i="0">
                <a:ln>
                  <a:noFill/>
                </a:ln>
                <a:solidFill>
                  <a:schemeClr val="bg2"/>
                </a:solidFill>
                <a:latin typeface="Roboto Medium" panose="02000000000000000000" pitchFamily="2" charset="0"/>
                <a:ea typeface="Roboto Medium" panose="02000000000000000000" pitchFamily="2" charset="0"/>
                <a:cs typeface="Arial Narrow" panose="020B0604020202020204" pitchFamily="34" charset="0"/>
              </a:defRPr>
            </a:lvl1pPr>
          </a:lstStyle>
          <a:p>
            <a:fld id="{35BB5CE2-BF6B-4E40-8C96-83BC492D7B51}" type="slidenum">
              <a:rPr lang="en-US" smtClean="0"/>
              <a:pPr/>
              <a:t>‹#›</a:t>
            </a:fld>
            <a:endParaRPr lang="en-US"/>
          </a:p>
        </p:txBody>
      </p:sp>
      <p:sp>
        <p:nvSpPr>
          <p:cNvPr id="14" name="Footer Placeholder 4">
            <a:extLst>
              <a:ext uri="{FF2B5EF4-FFF2-40B4-BE49-F238E27FC236}">
                <a16:creationId xmlns:a16="http://schemas.microsoft.com/office/drawing/2014/main" id="{8CE31BE6-3A9E-433B-B790-889DA75F498B}"/>
              </a:ext>
            </a:extLst>
          </p:cNvPr>
          <p:cNvSpPr>
            <a:spLocks noGrp="1"/>
          </p:cNvSpPr>
          <p:nvPr>
            <p:ph type="ftr" sz="quarter" idx="11"/>
          </p:nvPr>
        </p:nvSpPr>
        <p:spPr>
          <a:xfrm>
            <a:off x="1219201" y="6321581"/>
            <a:ext cx="9144000" cy="195943"/>
          </a:xfrm>
          <a:prstGeom prst="rect">
            <a:avLst/>
          </a:prstGeom>
        </p:spPr>
        <p:txBody>
          <a:bodyPr lIns="0" tIns="0" rIns="0" bIns="0" anchor="ctr"/>
          <a:lstStyle>
            <a:lvl1pPr algn="l">
              <a:defRPr sz="1200" b="0" i="0" cap="none" spc="0" baseline="0">
                <a:solidFill>
                  <a:schemeClr val="bg2"/>
                </a:solidFill>
                <a:latin typeface="Roboto Light" panose="02000000000000000000" pitchFamily="2" charset="0"/>
                <a:ea typeface="Roboto Light" panose="02000000000000000000" pitchFamily="2" charset="0"/>
                <a:cs typeface="Arial Narrow" panose="020B0604020202020204" pitchFamily="34" charset="0"/>
              </a:defRPr>
            </a:lvl1pPr>
          </a:lstStyle>
          <a:p>
            <a:r>
              <a:rPr lang="en-US" dirty="0"/>
              <a:t>Transportation Research Board Annual Meeting, January 8, 2024</a:t>
            </a:r>
          </a:p>
        </p:txBody>
      </p:sp>
      <p:sp>
        <p:nvSpPr>
          <p:cNvPr id="15" name="Title Placeholder 1">
            <a:extLst>
              <a:ext uri="{FF2B5EF4-FFF2-40B4-BE49-F238E27FC236}">
                <a16:creationId xmlns:a16="http://schemas.microsoft.com/office/drawing/2014/main" id="{A97A478B-D024-47E7-8D90-F3EA001CC98E}"/>
              </a:ext>
            </a:extLst>
          </p:cNvPr>
          <p:cNvSpPr>
            <a:spLocks noGrp="1"/>
          </p:cNvSpPr>
          <p:nvPr>
            <p:ph type="title"/>
          </p:nvPr>
        </p:nvSpPr>
        <p:spPr>
          <a:xfrm>
            <a:off x="609599" y="152400"/>
            <a:ext cx="10972801" cy="1219200"/>
          </a:xfrm>
          <a:prstGeom prst="rect">
            <a:avLst/>
          </a:prstGeom>
        </p:spPr>
        <p:txBody>
          <a:bodyPr vert="horz" lIns="0" tIns="0" rIns="0" bIns="0" rtlCol="0" anchor="b">
            <a:normAutofit/>
          </a:bodyPr>
          <a:lstStyle>
            <a:lvl1pPr>
              <a:defRPr baseline="0">
                <a:latin typeface="Arial" panose="020B0604020202020204" pitchFamily="34" charset="0"/>
              </a:defRPr>
            </a:lvl1pPr>
          </a:lstStyle>
          <a:p>
            <a:r>
              <a:rPr lang="en-US" dirty="0"/>
              <a:t>Click to edit Master title style</a:t>
            </a:r>
          </a:p>
        </p:txBody>
      </p:sp>
      <p:sp>
        <p:nvSpPr>
          <p:cNvPr id="10" name="Text Placeholder 2">
            <a:extLst>
              <a:ext uri="{FF2B5EF4-FFF2-40B4-BE49-F238E27FC236}">
                <a16:creationId xmlns:a16="http://schemas.microsoft.com/office/drawing/2014/main" id="{90A13100-3A8C-DB47-B821-8137834963AF}"/>
              </a:ext>
            </a:extLst>
          </p:cNvPr>
          <p:cNvSpPr>
            <a:spLocks noGrp="1"/>
          </p:cNvSpPr>
          <p:nvPr>
            <p:ph type="body" idx="12" hasCustomPrompt="1"/>
          </p:nvPr>
        </p:nvSpPr>
        <p:spPr>
          <a:xfrm>
            <a:off x="6705598" y="1981198"/>
            <a:ext cx="4876802" cy="609602"/>
          </a:xfrm>
        </p:spPr>
        <p:txBody>
          <a:bodyPr wrap="square" anchor="t" anchorCtr="0">
            <a:noAutofit/>
          </a:bodyPr>
          <a:lstStyle>
            <a:lvl1pPr marL="0" indent="0">
              <a:buNone/>
              <a:defRPr sz="2400" b="0" i="0">
                <a:solidFill>
                  <a:schemeClr val="tx1"/>
                </a:solidFill>
                <a:latin typeface="Roboto Condensed" panose="02000000000000000000" pitchFamily="2" charset="0"/>
                <a:ea typeface="Roboto Condensed" panose="02000000000000000000" pitchFamily="2" charset="0"/>
                <a:cs typeface="Roboto Condensed" panose="02000000000000000000" pitchFamily="2"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add sub title</a:t>
            </a:r>
          </a:p>
        </p:txBody>
      </p:sp>
    </p:spTree>
    <p:extLst>
      <p:ext uri="{BB962C8B-B14F-4D97-AF65-F5344CB8AC3E}">
        <p14:creationId xmlns:p14="http://schemas.microsoft.com/office/powerpoint/2010/main" val="30802325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314BC9D-48BE-7148-952F-CFB53B87C54A}"/>
              </a:ext>
            </a:extLst>
          </p:cNvPr>
          <p:cNvPicPr>
            <a:picLocks noChangeAspect="1"/>
          </p:cNvPicPr>
          <p:nvPr userDrawn="1"/>
        </p:nvPicPr>
        <p:blipFill>
          <a:blip r:embed="rId2"/>
          <a:stretch>
            <a:fillRect/>
          </a:stretch>
        </p:blipFill>
        <p:spPr>
          <a:xfrm>
            <a:off x="10732359" y="6302481"/>
            <a:ext cx="909554" cy="361147"/>
          </a:xfrm>
          <a:prstGeom prst="rect">
            <a:avLst/>
          </a:prstGeom>
        </p:spPr>
      </p:pic>
      <p:sp>
        <p:nvSpPr>
          <p:cNvPr id="2" name="Title 1"/>
          <p:cNvSpPr>
            <a:spLocks noGrp="1"/>
          </p:cNvSpPr>
          <p:nvPr>
            <p:ph type="title" hasCustomPrompt="1"/>
          </p:nvPr>
        </p:nvSpPr>
        <p:spPr>
          <a:xfrm>
            <a:off x="609603" y="152400"/>
            <a:ext cx="4876797" cy="1209661"/>
          </a:xfrm>
        </p:spPr>
        <p:txBody>
          <a:bodyPr lIns="0" rIns="0" anchor="b"/>
          <a:lstStyle>
            <a:lvl1pPr>
              <a:defRPr sz="3200" b="0" i="0">
                <a:solidFill>
                  <a:schemeClr val="accent3"/>
                </a:solidFill>
                <a:latin typeface="Arial Narrow" panose="020B0604020202020204" pitchFamily="34" charset="0"/>
                <a:cs typeface="Arial Narrow" panose="020B0604020202020204" pitchFamily="34" charset="0"/>
              </a:defRPr>
            </a:lvl1pPr>
          </a:lstStyle>
          <a:p>
            <a:r>
              <a:rPr lang="en-US" dirty="0"/>
              <a:t>Click to add Title</a:t>
            </a:r>
          </a:p>
        </p:txBody>
      </p:sp>
      <p:sp>
        <p:nvSpPr>
          <p:cNvPr id="3" name="Content Placeholder 2"/>
          <p:cNvSpPr>
            <a:spLocks noGrp="1"/>
          </p:cNvSpPr>
          <p:nvPr>
            <p:ph idx="1"/>
          </p:nvPr>
        </p:nvSpPr>
        <p:spPr>
          <a:xfrm>
            <a:off x="6705601" y="767135"/>
            <a:ext cx="4876795" cy="4871665"/>
          </a:xfrm>
        </p:spPr>
        <p:txBody>
          <a:bodyPr wrap="square"/>
          <a:lstStyle>
            <a:lvl1pPr>
              <a:defRPr sz="2000"/>
            </a:lvl1pPr>
            <a:lvl2pPr>
              <a:defRPr sz="1800"/>
            </a:lvl2pPr>
            <a:lvl3pPr>
              <a:defRPr sz="18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609601" y="1981201"/>
            <a:ext cx="4876800" cy="3657600"/>
          </a:xfrm>
        </p:spPr>
        <p:txBody>
          <a:bodyPr wrap="square">
            <a:normAutofit/>
          </a:bodyPr>
          <a:lstStyle>
            <a:lvl1pPr marL="0" indent="0">
              <a:buNone/>
              <a:defRPr sz="2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9" name="Slide Number Placeholder 5">
            <a:extLst>
              <a:ext uri="{FF2B5EF4-FFF2-40B4-BE49-F238E27FC236}">
                <a16:creationId xmlns:a16="http://schemas.microsoft.com/office/drawing/2014/main" id="{3DCB482B-0715-4855-9EFE-FEF6EA7057D9}"/>
              </a:ext>
            </a:extLst>
          </p:cNvPr>
          <p:cNvSpPr>
            <a:spLocks noGrp="1"/>
          </p:cNvSpPr>
          <p:nvPr>
            <p:ph type="sldNum" sz="quarter" idx="4"/>
          </p:nvPr>
        </p:nvSpPr>
        <p:spPr>
          <a:xfrm>
            <a:off x="609600" y="6321582"/>
            <a:ext cx="367574" cy="182880"/>
          </a:xfrm>
          <a:prstGeom prst="rect">
            <a:avLst/>
          </a:prstGeom>
        </p:spPr>
        <p:txBody>
          <a:bodyPr lIns="0" tIns="0" rIns="0" bIns="0" anchor="ctr"/>
          <a:lstStyle>
            <a:lvl1pPr algn="l">
              <a:defRPr sz="1200" b="0" i="0">
                <a:solidFill>
                  <a:schemeClr val="bg2"/>
                </a:solidFill>
                <a:latin typeface="Roboto Medium" panose="02000000000000000000" pitchFamily="2" charset="0"/>
                <a:ea typeface="Roboto Medium" panose="02000000000000000000" pitchFamily="2" charset="0"/>
                <a:cs typeface="Arial Narrow" panose="020B0604020202020204" pitchFamily="34" charset="0"/>
              </a:defRPr>
            </a:lvl1pPr>
          </a:lstStyle>
          <a:p>
            <a:fld id="{35BB5CE2-BF6B-4E40-8C96-83BC492D7B51}" type="slidenum">
              <a:rPr lang="en-US" smtClean="0"/>
              <a:pPr/>
              <a:t>‹#›</a:t>
            </a:fld>
            <a:endParaRPr lang="en-US"/>
          </a:p>
        </p:txBody>
      </p:sp>
      <p:sp>
        <p:nvSpPr>
          <p:cNvPr id="10" name="Footer Placeholder 4">
            <a:extLst>
              <a:ext uri="{FF2B5EF4-FFF2-40B4-BE49-F238E27FC236}">
                <a16:creationId xmlns:a16="http://schemas.microsoft.com/office/drawing/2014/main" id="{BE4D2B8F-D66B-4F78-AE25-3D6DC1DC6892}"/>
              </a:ext>
            </a:extLst>
          </p:cNvPr>
          <p:cNvSpPr>
            <a:spLocks noGrp="1"/>
          </p:cNvSpPr>
          <p:nvPr>
            <p:ph type="ftr" sz="quarter" idx="3"/>
          </p:nvPr>
        </p:nvSpPr>
        <p:spPr>
          <a:xfrm>
            <a:off x="1219201" y="6321581"/>
            <a:ext cx="9144000" cy="195943"/>
          </a:xfrm>
          <a:prstGeom prst="rect">
            <a:avLst/>
          </a:prstGeom>
        </p:spPr>
        <p:txBody>
          <a:bodyPr lIns="0" tIns="0" rIns="0" bIns="0" anchor="ctr"/>
          <a:lstStyle>
            <a:lvl1pPr algn="l">
              <a:defRPr sz="1200" b="0" i="0" cap="none" spc="0" baseline="0">
                <a:solidFill>
                  <a:schemeClr val="bg2"/>
                </a:solidFill>
                <a:latin typeface="Roboto Light" panose="02000000000000000000" pitchFamily="2" charset="0"/>
                <a:ea typeface="Roboto Light" panose="02000000000000000000" pitchFamily="2" charset="0"/>
                <a:cs typeface="Arial Narrow" panose="020B0604020202020204" pitchFamily="34" charset="0"/>
              </a:defRPr>
            </a:lvl1pPr>
          </a:lstStyle>
          <a:p>
            <a:r>
              <a:rPr lang="en-US"/>
              <a:t>Optional - Presentation title and date</a:t>
            </a:r>
          </a:p>
        </p:txBody>
      </p:sp>
      <p:sp>
        <p:nvSpPr>
          <p:cNvPr id="8" name="Text Placeholder 4">
            <a:extLst>
              <a:ext uri="{FF2B5EF4-FFF2-40B4-BE49-F238E27FC236}">
                <a16:creationId xmlns:a16="http://schemas.microsoft.com/office/drawing/2014/main" id="{E8C097F7-6420-4977-9319-BD5A16FA3A16}"/>
              </a:ext>
            </a:extLst>
          </p:cNvPr>
          <p:cNvSpPr>
            <a:spLocks noGrp="1"/>
          </p:cNvSpPr>
          <p:nvPr>
            <p:ph type="body" sz="quarter" idx="10" hasCustomPrompt="1"/>
          </p:nvPr>
        </p:nvSpPr>
        <p:spPr>
          <a:xfrm>
            <a:off x="6705600" y="5638800"/>
            <a:ext cx="4876799" cy="304800"/>
          </a:xfrm>
        </p:spPr>
        <p:txBody>
          <a:bodyPr anchor="ctr"/>
          <a:lstStyle>
            <a:lvl1pPr algn="r">
              <a:defRPr sz="1400"/>
            </a:lvl1pPr>
          </a:lstStyle>
          <a:p>
            <a:pPr lvl="0"/>
            <a:r>
              <a:rPr lang="en-US" dirty="0"/>
              <a:t>Click to edit source/caption</a:t>
            </a:r>
          </a:p>
        </p:txBody>
      </p:sp>
    </p:spTree>
    <p:extLst>
      <p:ext uri="{BB962C8B-B14F-4D97-AF65-F5344CB8AC3E}">
        <p14:creationId xmlns:p14="http://schemas.microsoft.com/office/powerpoint/2010/main" val="1358268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7A102-A4B0-4601-A255-61B0FEB43062}"/>
              </a:ext>
            </a:extLst>
          </p:cNvPr>
          <p:cNvSpPr>
            <a:spLocks noGrp="1"/>
          </p:cNvSpPr>
          <p:nvPr>
            <p:ph type="title"/>
          </p:nvPr>
        </p:nvSpPr>
        <p:spPr/>
        <p:txBody>
          <a:bodyPr/>
          <a:lstStyle/>
          <a:p>
            <a:r>
              <a:rPr lang="en-US"/>
              <a:t>Click to edit Master title style</a:t>
            </a:r>
          </a:p>
        </p:txBody>
      </p:sp>
      <p:cxnSp>
        <p:nvCxnSpPr>
          <p:cNvPr id="3" name="Straight Connector 2">
            <a:extLst>
              <a:ext uri="{FF2B5EF4-FFF2-40B4-BE49-F238E27FC236}">
                <a16:creationId xmlns:a16="http://schemas.microsoft.com/office/drawing/2014/main" id="{E06A0372-CDE6-40C3-B2A3-C5A1BA486B6F}"/>
              </a:ext>
            </a:extLst>
          </p:cNvPr>
          <p:cNvCxnSpPr/>
          <p:nvPr userDrawn="1"/>
        </p:nvCxnSpPr>
        <p:spPr>
          <a:xfrm>
            <a:off x="838200" y="1357223"/>
            <a:ext cx="11117556" cy="0"/>
          </a:xfrm>
          <a:prstGeom prst="line">
            <a:avLst/>
          </a:prstGeom>
          <a:ln w="12700">
            <a:solidFill>
              <a:srgbClr val="FF6600"/>
            </a:solidFill>
          </a:ln>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C7868903-66FD-4E63-B517-4D71AA9B8E55}"/>
              </a:ext>
            </a:extLst>
          </p:cNvPr>
          <p:cNvSpPr>
            <a:spLocks noGrp="1"/>
          </p:cNvSpPr>
          <p:nvPr>
            <p:ph idx="1"/>
          </p:nvPr>
        </p:nvSpPr>
        <p:spPr>
          <a:xfrm>
            <a:off x="838200" y="1825625"/>
            <a:ext cx="9985075" cy="4351338"/>
          </a:xfrm>
          <a:prstGeom prst="rect">
            <a:avLst/>
          </a:prstGeom>
        </p:spPr>
        <p:txBody>
          <a:bodyPr/>
          <a:lstStyle>
            <a:lvl2pPr marL="685800" indent="-228600">
              <a:buFont typeface="Wingdings" panose="05000000000000000000" pitchFamily="2" charset="2"/>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66397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mage with Caption/Title - Sourc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1A0FA9C-CA73-7E4F-86B7-4C1813BC472A}"/>
              </a:ext>
            </a:extLst>
          </p:cNvPr>
          <p:cNvPicPr>
            <a:picLocks noChangeAspect="1"/>
          </p:cNvPicPr>
          <p:nvPr userDrawn="1"/>
        </p:nvPicPr>
        <p:blipFill>
          <a:blip r:embed="rId2"/>
          <a:stretch>
            <a:fillRect/>
          </a:stretch>
        </p:blipFill>
        <p:spPr>
          <a:xfrm>
            <a:off x="10732359" y="6302481"/>
            <a:ext cx="909554" cy="361147"/>
          </a:xfrm>
          <a:prstGeom prst="rect">
            <a:avLst/>
          </a:prstGeom>
        </p:spPr>
      </p:pic>
      <p:sp>
        <p:nvSpPr>
          <p:cNvPr id="3" name="Slide Number Placeholder 2">
            <a:extLst>
              <a:ext uri="{FF2B5EF4-FFF2-40B4-BE49-F238E27FC236}">
                <a16:creationId xmlns:a16="http://schemas.microsoft.com/office/drawing/2014/main" id="{2BB00230-3920-46B3-892B-820AA0221025}"/>
              </a:ext>
            </a:extLst>
          </p:cNvPr>
          <p:cNvSpPr>
            <a:spLocks noGrp="1"/>
          </p:cNvSpPr>
          <p:nvPr>
            <p:ph type="sldNum" sz="quarter" idx="10"/>
          </p:nvPr>
        </p:nvSpPr>
        <p:spPr/>
        <p:txBody>
          <a:bodyPr/>
          <a:lstStyle/>
          <a:p>
            <a:fld id="{35BB5CE2-BF6B-4E40-8C96-83BC492D7B51}" type="slidenum">
              <a:rPr lang="en-US" smtClean="0"/>
              <a:pPr/>
              <a:t>‹#›</a:t>
            </a:fld>
            <a:endParaRPr lang="en-US"/>
          </a:p>
        </p:txBody>
      </p:sp>
      <p:sp>
        <p:nvSpPr>
          <p:cNvPr id="9" name="Text Placeholder 8">
            <a:extLst>
              <a:ext uri="{FF2B5EF4-FFF2-40B4-BE49-F238E27FC236}">
                <a16:creationId xmlns:a16="http://schemas.microsoft.com/office/drawing/2014/main" id="{B1826825-7F5E-45A2-A820-3054FC83315B}"/>
              </a:ext>
            </a:extLst>
          </p:cNvPr>
          <p:cNvSpPr>
            <a:spLocks noGrp="1"/>
          </p:cNvSpPr>
          <p:nvPr>
            <p:ph type="body" sz="quarter" idx="12" hasCustomPrompt="1"/>
          </p:nvPr>
        </p:nvSpPr>
        <p:spPr>
          <a:xfrm>
            <a:off x="609600" y="152400"/>
            <a:ext cx="10972800" cy="614363"/>
          </a:xfrm>
        </p:spPr>
        <p:txBody>
          <a:bodyPr anchor="ctr"/>
          <a:lstStyle>
            <a:lvl1pPr algn="ctr">
              <a:defRPr sz="2400">
                <a:solidFill>
                  <a:schemeClr val="accent3"/>
                </a:solidFill>
                <a:latin typeface="Roboto Condensed" panose="02000000000000000000" pitchFamily="2" charset="0"/>
                <a:ea typeface="Roboto Condensed" panose="02000000000000000000" pitchFamily="2" charset="0"/>
              </a:defRPr>
            </a:lvl1pPr>
          </a:lstStyle>
          <a:p>
            <a:pPr lvl="0"/>
            <a:r>
              <a:rPr lang="en-US" sz="2000" dirty="0"/>
              <a:t>Click to add Image Caption/Title</a:t>
            </a:r>
            <a:endParaRPr lang="en-US" dirty="0"/>
          </a:p>
        </p:txBody>
      </p:sp>
      <p:sp>
        <p:nvSpPr>
          <p:cNvPr id="5" name="Footer Placeholder 4">
            <a:extLst>
              <a:ext uri="{FF2B5EF4-FFF2-40B4-BE49-F238E27FC236}">
                <a16:creationId xmlns:a16="http://schemas.microsoft.com/office/drawing/2014/main" id="{5C6A04FE-A247-4C93-85CC-5D846D6F0BBB}"/>
              </a:ext>
            </a:extLst>
          </p:cNvPr>
          <p:cNvSpPr>
            <a:spLocks noGrp="1"/>
          </p:cNvSpPr>
          <p:nvPr>
            <p:ph type="ftr" sz="quarter" idx="3"/>
          </p:nvPr>
        </p:nvSpPr>
        <p:spPr>
          <a:xfrm>
            <a:off x="1219201" y="6321581"/>
            <a:ext cx="9144000" cy="195943"/>
          </a:xfrm>
          <a:prstGeom prst="rect">
            <a:avLst/>
          </a:prstGeom>
        </p:spPr>
        <p:txBody>
          <a:bodyPr lIns="0" tIns="0" rIns="0" bIns="0" anchor="ctr"/>
          <a:lstStyle>
            <a:lvl1pPr algn="l">
              <a:defRPr sz="1200" b="0" i="0" cap="none" spc="0" baseline="0">
                <a:solidFill>
                  <a:schemeClr val="bg2"/>
                </a:solidFill>
                <a:latin typeface="Roboto Light" panose="02000000000000000000" pitchFamily="2" charset="0"/>
                <a:ea typeface="Roboto Light" panose="02000000000000000000" pitchFamily="2" charset="0"/>
                <a:cs typeface="Arial Narrow" panose="020B0604020202020204" pitchFamily="34" charset="0"/>
              </a:defRPr>
            </a:lvl1pPr>
          </a:lstStyle>
          <a:p>
            <a:r>
              <a:rPr lang="en-US"/>
              <a:t>Optional - Presentation title and date</a:t>
            </a:r>
          </a:p>
        </p:txBody>
      </p:sp>
      <p:sp>
        <p:nvSpPr>
          <p:cNvPr id="4" name="Content Placeholder 3">
            <a:extLst>
              <a:ext uri="{FF2B5EF4-FFF2-40B4-BE49-F238E27FC236}">
                <a16:creationId xmlns:a16="http://schemas.microsoft.com/office/drawing/2014/main" id="{7BDA6BE1-5602-4CC2-A53E-CDBEBCC6D7D5}"/>
              </a:ext>
            </a:extLst>
          </p:cNvPr>
          <p:cNvSpPr>
            <a:spLocks noGrp="1"/>
          </p:cNvSpPr>
          <p:nvPr>
            <p:ph sz="quarter" idx="13" hasCustomPrompt="1"/>
          </p:nvPr>
        </p:nvSpPr>
        <p:spPr>
          <a:xfrm>
            <a:off x="609600" y="766763"/>
            <a:ext cx="10972800" cy="4872037"/>
          </a:xfrm>
        </p:spPr>
        <p:txBody>
          <a:bodyPr/>
          <a:lstStyle>
            <a:lvl1pPr>
              <a:defRPr sz="2000"/>
            </a:lvl1pPr>
          </a:lstStyle>
          <a:p>
            <a:pPr lvl="0"/>
            <a:r>
              <a:rPr lang="en-US"/>
              <a:t>Click the “pictures” icon on the bottom left to insert an image</a:t>
            </a:r>
          </a:p>
        </p:txBody>
      </p:sp>
      <p:sp>
        <p:nvSpPr>
          <p:cNvPr id="6" name="Text Placeholder 4">
            <a:extLst>
              <a:ext uri="{FF2B5EF4-FFF2-40B4-BE49-F238E27FC236}">
                <a16:creationId xmlns:a16="http://schemas.microsoft.com/office/drawing/2014/main" id="{93632FC3-987E-4F42-B03E-1D32A03EFAC3}"/>
              </a:ext>
            </a:extLst>
          </p:cNvPr>
          <p:cNvSpPr>
            <a:spLocks noGrp="1"/>
          </p:cNvSpPr>
          <p:nvPr>
            <p:ph type="body" sz="quarter" idx="14" hasCustomPrompt="1"/>
          </p:nvPr>
        </p:nvSpPr>
        <p:spPr>
          <a:xfrm>
            <a:off x="5486400" y="5638800"/>
            <a:ext cx="6096000" cy="604092"/>
          </a:xfrm>
        </p:spPr>
        <p:txBody>
          <a:bodyPr anchor="ctr"/>
          <a:lstStyle>
            <a:lvl1pPr algn="r">
              <a:defRPr sz="1200"/>
            </a:lvl1pPr>
          </a:lstStyle>
          <a:p>
            <a:pPr lvl="0"/>
            <a:r>
              <a:rPr lang="en-US" dirty="0"/>
              <a:t>Click to edit Source/caption</a:t>
            </a:r>
          </a:p>
        </p:txBody>
      </p:sp>
    </p:spTree>
    <p:extLst>
      <p:ext uri="{BB962C8B-B14F-4D97-AF65-F5344CB8AC3E}">
        <p14:creationId xmlns:p14="http://schemas.microsoft.com/office/powerpoint/2010/main" val="17083796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ull Screen Media">
    <p:spTree>
      <p:nvGrpSpPr>
        <p:cNvPr id="1" name=""/>
        <p:cNvGrpSpPr/>
        <p:nvPr/>
      </p:nvGrpSpPr>
      <p:grpSpPr>
        <a:xfrm>
          <a:off x="0" y="0"/>
          <a:ext cx="0" cy="0"/>
          <a:chOff x="0" y="0"/>
          <a:chExt cx="0" cy="0"/>
        </a:xfrm>
      </p:grpSpPr>
      <p:sp>
        <p:nvSpPr>
          <p:cNvPr id="6" name="Media Placeholder 4">
            <a:extLst>
              <a:ext uri="{FF2B5EF4-FFF2-40B4-BE49-F238E27FC236}">
                <a16:creationId xmlns:a16="http://schemas.microsoft.com/office/drawing/2014/main" id="{28D875BA-E0EE-0940-898E-1EB9BE5A4D03}"/>
              </a:ext>
            </a:extLst>
          </p:cNvPr>
          <p:cNvSpPr>
            <a:spLocks noGrp="1"/>
          </p:cNvSpPr>
          <p:nvPr>
            <p:ph type="media" sz="quarter" idx="10" hasCustomPrompt="1"/>
          </p:nvPr>
        </p:nvSpPr>
        <p:spPr>
          <a:xfrm>
            <a:off x="0" y="0"/>
            <a:ext cx="12192000" cy="6858000"/>
          </a:xfrm>
          <a:solidFill>
            <a:schemeClr val="tx2"/>
          </a:solidFill>
        </p:spPr>
        <p:txBody>
          <a:bodyPr anchor="ctr"/>
          <a:lstStyle>
            <a:lvl1pPr algn="ctr">
              <a:defRPr b="1">
                <a:solidFill>
                  <a:schemeClr val="bg2"/>
                </a:solidFill>
              </a:defRPr>
            </a:lvl1pPr>
          </a:lstStyle>
          <a:p>
            <a:r>
              <a:rPr lang="en-US"/>
              <a:t>Full Screen Media</a:t>
            </a:r>
          </a:p>
        </p:txBody>
      </p:sp>
    </p:spTree>
    <p:extLst>
      <p:ext uri="{BB962C8B-B14F-4D97-AF65-F5344CB8AC3E}">
        <p14:creationId xmlns:p14="http://schemas.microsoft.com/office/powerpoint/2010/main" val="1151668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losing">
    <p:bg>
      <p:bgPr>
        <a:gradFill>
          <a:gsLst>
            <a:gs pos="2000">
              <a:schemeClr val="bg2"/>
            </a:gs>
            <a:gs pos="50000">
              <a:schemeClr val="accent1"/>
            </a:gs>
            <a:gs pos="100000">
              <a:schemeClr val="bg2"/>
            </a:gs>
          </a:gsLst>
          <a:lin ang="5400000" scaled="1"/>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ADF93A1-AE4C-DE47-82C4-74D97ABD28FC}"/>
              </a:ext>
            </a:extLst>
          </p:cNvPr>
          <p:cNvPicPr>
            <a:picLocks noChangeAspect="1"/>
          </p:cNvPicPr>
          <p:nvPr userDrawn="1"/>
        </p:nvPicPr>
        <p:blipFill>
          <a:blip r:embed="rId2"/>
          <a:srcRect/>
          <a:stretch/>
        </p:blipFill>
        <p:spPr>
          <a:xfrm>
            <a:off x="4828909" y="1933309"/>
            <a:ext cx="2534182" cy="2534182"/>
          </a:xfrm>
          <a:prstGeom prst="rect">
            <a:avLst/>
          </a:prstGeom>
        </p:spPr>
      </p:pic>
      <p:sp>
        <p:nvSpPr>
          <p:cNvPr id="4" name="Text Placeholder 5">
            <a:extLst>
              <a:ext uri="{FF2B5EF4-FFF2-40B4-BE49-F238E27FC236}">
                <a16:creationId xmlns:a16="http://schemas.microsoft.com/office/drawing/2014/main" id="{51C36281-D53C-4E7D-8AFF-079EBBDFE166}"/>
              </a:ext>
            </a:extLst>
          </p:cNvPr>
          <p:cNvSpPr>
            <a:spLocks noGrp="1"/>
          </p:cNvSpPr>
          <p:nvPr>
            <p:ph type="body" sz="quarter" idx="4294967295"/>
          </p:nvPr>
        </p:nvSpPr>
        <p:spPr>
          <a:xfrm>
            <a:off x="3048000" y="6368280"/>
            <a:ext cx="6096000" cy="270889"/>
          </a:xfrm>
        </p:spPr>
        <p:txBody>
          <a:bodyPr/>
          <a:lstStyle/>
          <a:p>
            <a:pPr lvl="0" algn="ctr"/>
            <a:r>
              <a:rPr lang="en-US" sz="2400">
                <a:solidFill>
                  <a:schemeClr val="bg2"/>
                </a:solidFill>
                <a:latin typeface="Roboto Medium" panose="02000000000000000000" pitchFamily="2" charset="0"/>
                <a:ea typeface="Roboto Medium" panose="02000000000000000000" pitchFamily="2" charset="0"/>
              </a:rPr>
              <a:t>Click to edit Master text styles</a:t>
            </a:r>
          </a:p>
        </p:txBody>
      </p:sp>
    </p:spTree>
    <p:extLst>
      <p:ext uri="{BB962C8B-B14F-4D97-AF65-F5344CB8AC3E}">
        <p14:creationId xmlns:p14="http://schemas.microsoft.com/office/powerpoint/2010/main" val="9915783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C8398F-FB19-4A7D-B68A-071C9ACD587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21072" y="425550"/>
            <a:ext cx="2521919" cy="2068373"/>
          </a:xfrm>
          <a:prstGeom prst="rect">
            <a:avLst/>
          </a:prstGeom>
        </p:spPr>
      </p:pic>
      <p:sp>
        <p:nvSpPr>
          <p:cNvPr id="8" name="Title 1"/>
          <p:cNvSpPr>
            <a:spLocks noGrp="1"/>
          </p:cNvSpPr>
          <p:nvPr userDrawn="1">
            <p:ph type="title"/>
          </p:nvPr>
        </p:nvSpPr>
        <p:spPr>
          <a:xfrm>
            <a:off x="4564777" y="3362350"/>
            <a:ext cx="7611908" cy="598590"/>
          </a:xfrm>
          <a:noFill/>
        </p:spPr>
        <p:txBody>
          <a:bodyPr>
            <a:normAutofit/>
          </a:bodyPr>
          <a:lstStyle>
            <a:lvl1pPr algn="l">
              <a:defRPr sz="4000" b="1" i="0">
                <a:solidFill>
                  <a:schemeClr val="tx1"/>
                </a:solidFill>
                <a:latin typeface="Poppins SemiBold" pitchFamily="2" charset="77"/>
                <a:cs typeface="Poppins SemiBold" pitchFamily="2" charset="77"/>
              </a:defRPr>
            </a:lvl1pPr>
          </a:lstStyle>
          <a:p>
            <a:r>
              <a:rPr lang="en-US"/>
              <a:t>Click to edit Master title style</a:t>
            </a:r>
          </a:p>
        </p:txBody>
      </p:sp>
      <p:cxnSp>
        <p:nvCxnSpPr>
          <p:cNvPr id="10" name="Straight Connector 9">
            <a:extLst>
              <a:ext uri="{FF2B5EF4-FFF2-40B4-BE49-F238E27FC236}">
                <a16:creationId xmlns:a16="http://schemas.microsoft.com/office/drawing/2014/main" id="{E71FE009-0F85-4A89-AF0B-C72446254037}"/>
              </a:ext>
            </a:extLst>
          </p:cNvPr>
          <p:cNvCxnSpPr>
            <a:cxnSpLocks/>
          </p:cNvCxnSpPr>
          <p:nvPr userDrawn="1"/>
        </p:nvCxnSpPr>
        <p:spPr>
          <a:xfrm>
            <a:off x="4564777" y="4100931"/>
            <a:ext cx="7617884"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2" name="Picture 11" descr="A blue and black background&#10;&#10;Description automatically generated">
            <a:extLst>
              <a:ext uri="{FF2B5EF4-FFF2-40B4-BE49-F238E27FC236}">
                <a16:creationId xmlns:a16="http://schemas.microsoft.com/office/drawing/2014/main" id="{48E4FFD9-5263-320E-D0E3-FC91ECD355E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08" t="20326" r="69350" b="20326"/>
          <a:stretch/>
        </p:blipFill>
        <p:spPr>
          <a:xfrm>
            <a:off x="0" y="0"/>
            <a:ext cx="2521919" cy="6858000"/>
          </a:xfrm>
          <a:prstGeom prst="rect">
            <a:avLst/>
          </a:prstGeom>
        </p:spPr>
      </p:pic>
      <p:sp>
        <p:nvSpPr>
          <p:cNvPr id="9" name="Text Placeholder 8">
            <a:extLst>
              <a:ext uri="{FF2B5EF4-FFF2-40B4-BE49-F238E27FC236}">
                <a16:creationId xmlns:a16="http://schemas.microsoft.com/office/drawing/2014/main" id="{E4A6D520-C6F9-6742-F9F3-91CD0361F1F5}"/>
              </a:ext>
            </a:extLst>
          </p:cNvPr>
          <p:cNvSpPr>
            <a:spLocks noGrp="1"/>
          </p:cNvSpPr>
          <p:nvPr>
            <p:ph type="body" sz="quarter" idx="10" hasCustomPrompt="1"/>
          </p:nvPr>
        </p:nvSpPr>
        <p:spPr>
          <a:xfrm>
            <a:off x="4564063" y="4233863"/>
            <a:ext cx="7612062" cy="387832"/>
          </a:xfrm>
          <a:prstGeom prst="rect">
            <a:avLst/>
          </a:prstGeom>
        </p:spPr>
        <p:txBody>
          <a:bodyPr>
            <a:noAutofit/>
          </a:bodyPr>
          <a:lstStyle>
            <a:lvl1pPr>
              <a:defRPr sz="2400">
                <a:solidFill>
                  <a:srgbClr val="003C9C"/>
                </a:solidFill>
              </a:defRPr>
            </a:lvl1pPr>
            <a:lvl2pPr marL="457200" indent="0">
              <a:buNone/>
              <a:defRPr>
                <a:solidFill>
                  <a:srgbClr val="003C9C"/>
                </a:solidFill>
              </a:defRPr>
            </a:lvl2pPr>
            <a:lvl3pPr marL="914400" indent="0">
              <a:buNone/>
              <a:defRPr>
                <a:solidFill>
                  <a:srgbClr val="003C9C"/>
                </a:solidFill>
              </a:defRPr>
            </a:lvl3pPr>
            <a:lvl4pPr marL="1371600" indent="0">
              <a:buNone/>
              <a:defRPr>
                <a:solidFill>
                  <a:srgbClr val="003C9C"/>
                </a:solidFill>
              </a:defRPr>
            </a:lvl4pPr>
            <a:lvl5pPr marL="1828800" indent="0">
              <a:buNone/>
              <a:defRPr>
                <a:solidFill>
                  <a:srgbClr val="003C9C"/>
                </a:solidFill>
              </a:defRPr>
            </a:lvl5pPr>
          </a:lstStyle>
          <a:p>
            <a:pPr lvl="0"/>
            <a:r>
              <a:rPr lang="en-US"/>
              <a:t>CLICK TO EDIT MASTER TEXT STYLES</a:t>
            </a:r>
          </a:p>
        </p:txBody>
      </p:sp>
    </p:spTree>
    <p:extLst>
      <p:ext uri="{BB962C8B-B14F-4D97-AF65-F5344CB8AC3E}">
        <p14:creationId xmlns:p14="http://schemas.microsoft.com/office/powerpoint/2010/main" val="3900304633"/>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15" name="Picture 14" descr="A blue and black rectangle&#10;&#10;Description automatically generated">
            <a:extLst>
              <a:ext uri="{FF2B5EF4-FFF2-40B4-BE49-F238E27FC236}">
                <a16:creationId xmlns:a16="http://schemas.microsoft.com/office/drawing/2014/main" id="{FFDFE4E6-34BE-3AD8-477C-B270DEC1DE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1987"/>
          <a:stretch/>
        </p:blipFill>
        <p:spPr>
          <a:xfrm>
            <a:off x="0" y="0"/>
            <a:ext cx="6496424" cy="2850776"/>
          </a:xfrm>
          <a:prstGeom prst="rect">
            <a:avLst/>
          </a:prstGeom>
        </p:spPr>
      </p:pic>
      <p:sp>
        <p:nvSpPr>
          <p:cNvPr id="5" name="Rectangle 4">
            <a:extLst>
              <a:ext uri="{FF2B5EF4-FFF2-40B4-BE49-F238E27FC236}">
                <a16:creationId xmlns:a16="http://schemas.microsoft.com/office/drawing/2014/main" id="{8BD4F2F4-41A7-4AF5-8B8F-495058752B7F}"/>
              </a:ext>
            </a:extLst>
          </p:cNvPr>
          <p:cNvSpPr/>
          <p:nvPr userDrawn="1"/>
        </p:nvSpPr>
        <p:spPr>
          <a:xfrm>
            <a:off x="6496424" y="0"/>
            <a:ext cx="569557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EFB97084-F6CD-4504-99AA-BDF711B7CED2}"/>
              </a:ext>
            </a:extLst>
          </p:cNvPr>
          <p:cNvSpPr>
            <a:spLocks noGrp="1"/>
          </p:cNvSpPr>
          <p:nvPr>
            <p:ph type="title"/>
          </p:nvPr>
        </p:nvSpPr>
        <p:spPr>
          <a:xfrm>
            <a:off x="6648823" y="3795059"/>
            <a:ext cx="5390777" cy="2850776"/>
          </a:xfrm>
          <a:noFill/>
        </p:spPr>
        <p:txBody>
          <a:bodyPr>
            <a:normAutofit/>
          </a:bodyPr>
          <a:lstStyle>
            <a:lvl1pPr algn="l">
              <a:defRPr sz="4400" b="1" i="0">
                <a:solidFill>
                  <a:schemeClr val="bg1"/>
                </a:solidFill>
                <a:latin typeface="Poppins SemiBold" pitchFamily="2" charset="77"/>
                <a:cs typeface="Poppins SemiBold" pitchFamily="2" charset="77"/>
              </a:defRPr>
            </a:lvl1pPr>
          </a:lstStyle>
          <a:p>
            <a:r>
              <a:rPr lang="en-US"/>
              <a:t>Click to edit Master title style</a:t>
            </a:r>
          </a:p>
        </p:txBody>
      </p:sp>
      <p:cxnSp>
        <p:nvCxnSpPr>
          <p:cNvPr id="9" name="Straight Connector 8">
            <a:extLst>
              <a:ext uri="{FF2B5EF4-FFF2-40B4-BE49-F238E27FC236}">
                <a16:creationId xmlns:a16="http://schemas.microsoft.com/office/drawing/2014/main" id="{53348F82-7755-4ABF-8100-CA7ECA91DDC5}"/>
              </a:ext>
            </a:extLst>
          </p:cNvPr>
          <p:cNvCxnSpPr>
            <a:cxnSpLocks/>
          </p:cNvCxnSpPr>
          <p:nvPr userDrawn="1"/>
        </p:nvCxnSpPr>
        <p:spPr>
          <a:xfrm>
            <a:off x="660030" y="2641600"/>
            <a:ext cx="5251622"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3009595E-245E-464A-882B-F09636DC9AFF}"/>
              </a:ext>
            </a:extLst>
          </p:cNvPr>
          <p:cNvSpPr>
            <a:spLocks noGrp="1"/>
          </p:cNvSpPr>
          <p:nvPr>
            <p:ph type="body" sz="quarter" idx="10" hasCustomPrompt="1"/>
          </p:nvPr>
        </p:nvSpPr>
        <p:spPr>
          <a:xfrm>
            <a:off x="691979" y="1211050"/>
            <a:ext cx="5152768" cy="1383912"/>
          </a:xfrm>
          <a:prstGeom prst="rect">
            <a:avLst/>
          </a:prstGeom>
        </p:spPr>
        <p:txBody>
          <a:bodyPr>
            <a:normAutofit/>
          </a:bodyPr>
          <a:lstStyle>
            <a:lvl1pPr>
              <a:defRPr sz="4400" b="1" i="0">
                <a:solidFill>
                  <a:schemeClr val="tx1"/>
                </a:solidFill>
                <a:latin typeface="Poppins SemiBold" pitchFamily="2" charset="77"/>
                <a:cs typeface="Poppins SemiBold" pitchFamily="2" charset="77"/>
              </a:defRPr>
            </a:lvl1pPr>
          </a:lstStyle>
          <a:p>
            <a:r>
              <a:rPr lang="en-US">
                <a:solidFill>
                  <a:schemeClr val="accent2">
                    <a:lumMod val="75000"/>
                  </a:schemeClr>
                </a:solidFill>
              </a:rPr>
              <a:t>Click to edit Master title style</a:t>
            </a:r>
          </a:p>
        </p:txBody>
      </p:sp>
    </p:spTree>
    <p:extLst>
      <p:ext uri="{BB962C8B-B14F-4D97-AF65-F5344CB8AC3E}">
        <p14:creationId xmlns:p14="http://schemas.microsoft.com/office/powerpoint/2010/main" val="3701135437"/>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bg1">
              <a:alpha val="0"/>
            </a:schemeClr>
          </a:solidFill>
        </p:spPr>
        <p:txBody>
          <a:bodyPr/>
          <a:lstStyle>
            <a:lvl1pPr>
              <a:defRPr>
                <a:solidFill>
                  <a:schemeClr val="tx1"/>
                </a:solidFill>
              </a:defRPr>
            </a:lvl1pPr>
          </a:lstStyle>
          <a:p>
            <a:r>
              <a:rPr lang="en-US"/>
              <a:t>Click to edit Master title style</a:t>
            </a:r>
          </a:p>
        </p:txBody>
      </p:sp>
      <p:sp>
        <p:nvSpPr>
          <p:cNvPr id="7" name="Content Placeholder 6"/>
          <p:cNvSpPr>
            <a:spLocks noGrp="1"/>
          </p:cNvSpPr>
          <p:nvPr>
            <p:ph sz="quarter" idx="13"/>
          </p:nvPr>
        </p:nvSpPr>
        <p:spPr>
          <a:xfrm>
            <a:off x="1752600" y="1444752"/>
            <a:ext cx="10076688" cy="3411451"/>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4A532B44-FF96-45CB-BEA7-AB16F9AB387E}"/>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C21D643A-FCC5-43E1-8618-E280C9A3FA85}"/>
              </a:ext>
            </a:extLst>
          </p:cNvPr>
          <p:cNvSpPr>
            <a:spLocks noGrp="1"/>
          </p:cNvSpPr>
          <p:nvPr>
            <p:ph type="ftr" sz="quarter" idx="12"/>
          </p:nvPr>
        </p:nvSpPr>
        <p:spPr>
          <a:xfrm>
            <a:off x="1755647" y="6356350"/>
            <a:ext cx="10076687" cy="365125"/>
          </a:xfrm>
        </p:spPr>
        <p:txBody>
          <a:bodyPr/>
          <a:lstStyle>
            <a:lvl1pPr>
              <a:defRPr>
                <a:solidFill>
                  <a:schemeClr val="accent2"/>
                </a:solidFill>
              </a:defRPr>
            </a:lvl1pPr>
          </a:lstStyle>
          <a:p>
            <a:pPr algn="r"/>
            <a:r>
              <a:rPr lang="en-US"/>
              <a:t>Project Number &amp; Title</a:t>
            </a:r>
          </a:p>
        </p:txBody>
      </p:sp>
    </p:spTree>
    <p:extLst>
      <p:ext uri="{BB962C8B-B14F-4D97-AF65-F5344CB8AC3E}">
        <p14:creationId xmlns:p14="http://schemas.microsoft.com/office/powerpoint/2010/main" val="3388975875"/>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65622" y="1709739"/>
            <a:ext cx="8866714" cy="2825192"/>
          </a:xfrm>
        </p:spPr>
        <p:txBody>
          <a:bodyPr anchor="b">
            <a:normAutofit/>
          </a:bodyPr>
          <a:lstStyle>
            <a:lvl1pPr>
              <a:defRPr sz="44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2965622" y="4589464"/>
            <a:ext cx="8866714" cy="1485702"/>
          </a:xfrm>
          <a:prstGeom prst="rect">
            <a:avLst/>
          </a:prstGeo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A blue arrow pointing to a black background&#10;&#10;Description automatically generated">
            <a:extLst>
              <a:ext uri="{FF2B5EF4-FFF2-40B4-BE49-F238E27FC236}">
                <a16:creationId xmlns:a16="http://schemas.microsoft.com/office/drawing/2014/main" id="{4B6B50C1-780E-25FC-186D-C69E86E0621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405" t="29971" r="65182"/>
          <a:stretch/>
        </p:blipFill>
        <p:spPr>
          <a:xfrm>
            <a:off x="0" y="0"/>
            <a:ext cx="5474043" cy="6864255"/>
          </a:xfrm>
          <a:prstGeom prst="rect">
            <a:avLst/>
          </a:prstGeom>
        </p:spPr>
      </p:pic>
      <p:pic>
        <p:nvPicPr>
          <p:cNvPr id="12" name="Picture 11" descr="A white logo with black background&#10;&#10;Description automatically generated">
            <a:extLst>
              <a:ext uri="{FF2B5EF4-FFF2-40B4-BE49-F238E27FC236}">
                <a16:creationId xmlns:a16="http://schemas.microsoft.com/office/drawing/2014/main" id="{9C0E7AB3-A86F-6F0B-21B0-366CEF6553D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6969" y="262857"/>
            <a:ext cx="1138426" cy="935538"/>
          </a:xfrm>
          <a:prstGeom prst="rect">
            <a:avLst/>
          </a:prstGeom>
        </p:spPr>
      </p:pic>
    </p:spTree>
    <p:extLst>
      <p:ext uri="{BB962C8B-B14F-4D97-AF65-F5344CB8AC3E}">
        <p14:creationId xmlns:p14="http://schemas.microsoft.com/office/powerpoint/2010/main" val="3709399593"/>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52600" y="1501775"/>
            <a:ext cx="4743450" cy="4351338"/>
          </a:xfrm>
          <a:prstGeom prst="rect">
            <a:avLst/>
          </a:prstGeom>
        </p:spPr>
        <p:txBody>
          <a:bodyPr/>
          <a:lstStyle>
            <a:lvl1pPr>
              <a:defRPr b="1">
                <a:solidFill>
                  <a:schemeClr val="accent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086600" y="1501775"/>
            <a:ext cx="4743450" cy="4351338"/>
          </a:xfrm>
          <a:prstGeom prst="rect">
            <a:avLst/>
          </a:prstGeom>
        </p:spPr>
        <p:txBody>
          <a:bodyPr/>
          <a:lstStyle>
            <a:lvl1pPr>
              <a:defRPr b="1">
                <a:solidFill>
                  <a:schemeClr val="accent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5ED58E84-88D2-4E70-96AC-A132F305B283}"/>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
        <p:nvSpPr>
          <p:cNvPr id="5" name="Title 4">
            <a:extLst>
              <a:ext uri="{FF2B5EF4-FFF2-40B4-BE49-F238E27FC236}">
                <a16:creationId xmlns:a16="http://schemas.microsoft.com/office/drawing/2014/main" id="{4DFD7E28-BC6B-6E9B-3235-FBD9C2F7C9D1}"/>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8" name="Straight Connector 7">
            <a:extLst>
              <a:ext uri="{FF2B5EF4-FFF2-40B4-BE49-F238E27FC236}">
                <a16:creationId xmlns:a16="http://schemas.microsoft.com/office/drawing/2014/main" id="{D1D1994D-01A7-E3C0-0AB4-E2AF6A9AEA68}"/>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93820"/>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52600" y="1414463"/>
            <a:ext cx="4702175" cy="823912"/>
          </a:xfrm>
          <a:prstGeom prst="rect">
            <a:avLst/>
          </a:prstGeom>
        </p:spPr>
        <p:txBody>
          <a:bodyPr anchor="b"/>
          <a:lstStyle>
            <a:lvl1pPr marL="0" indent="0">
              <a:buNone/>
              <a:defRPr sz="2400" b="1">
                <a:solidFill>
                  <a:schemeClr val="accent2"/>
                </a:solidFill>
                <a:latin typeface="Poppins" pitchFamily="2" charset="77"/>
                <a:cs typeface="Poppi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752600" y="2238375"/>
            <a:ext cx="4702175" cy="3684588"/>
          </a:xfrm>
          <a:prstGeom prst="rect">
            <a:avLst/>
          </a:prstGeom>
        </p:spPr>
        <p:txBody>
          <a:bodyPr/>
          <a:lstStyle>
            <a:lvl1pPr>
              <a:defRPr>
                <a:solidFill>
                  <a:schemeClr val="tx2"/>
                </a:solidFill>
                <a:latin typeface="Poppins" pitchFamily="2" charset="77"/>
                <a:cs typeface="Poppins" pitchFamily="2" charset="77"/>
              </a:defRPr>
            </a:lvl1pPr>
            <a:lvl2pPr>
              <a:defRPr>
                <a:solidFill>
                  <a:schemeClr val="tx2"/>
                </a:solidFill>
                <a:latin typeface="Poppins" pitchFamily="2" charset="77"/>
                <a:cs typeface="Poppins" pitchFamily="2" charset="77"/>
              </a:defRPr>
            </a:lvl2pPr>
            <a:lvl3pPr>
              <a:defRPr>
                <a:solidFill>
                  <a:schemeClr val="tx2"/>
                </a:solidFill>
                <a:latin typeface="Poppins" pitchFamily="2" charset="77"/>
                <a:cs typeface="Poppins" pitchFamily="2" charset="77"/>
              </a:defRPr>
            </a:lvl3pPr>
            <a:lvl4pPr>
              <a:defRPr>
                <a:solidFill>
                  <a:schemeClr val="tx2"/>
                </a:solidFill>
                <a:latin typeface="Poppins" pitchFamily="2" charset="77"/>
                <a:cs typeface="Poppins" pitchFamily="2" charset="77"/>
              </a:defRPr>
            </a:lvl4pPr>
            <a:lvl5pPr>
              <a:defRPr>
                <a:solidFill>
                  <a:schemeClr val="tx2"/>
                </a:solidFill>
                <a:latin typeface="Poppins" pitchFamily="2" charset="77"/>
                <a:cs typeface="Poppi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107004" y="1414463"/>
            <a:ext cx="4725332" cy="823912"/>
          </a:xfrm>
          <a:prstGeom prst="rect">
            <a:avLst/>
          </a:prstGeom>
        </p:spPr>
        <p:txBody>
          <a:bodyPr anchor="b"/>
          <a:lstStyle>
            <a:lvl1pPr marL="0" indent="0">
              <a:buNone/>
              <a:defRPr sz="2400" b="1">
                <a:solidFill>
                  <a:schemeClr val="accent2"/>
                </a:solidFill>
                <a:latin typeface="Poppins" pitchFamily="2" charset="77"/>
                <a:cs typeface="Poppi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07004" y="2238375"/>
            <a:ext cx="4725332" cy="3684588"/>
          </a:xfrm>
          <a:prstGeom prst="rect">
            <a:avLst/>
          </a:prstGeom>
        </p:spPr>
        <p:txBody>
          <a:bodyPr/>
          <a:lstStyle>
            <a:lvl1pPr>
              <a:defRPr>
                <a:solidFill>
                  <a:schemeClr val="tx2"/>
                </a:solidFill>
                <a:latin typeface="Poppins" pitchFamily="2" charset="77"/>
                <a:cs typeface="Poppins" pitchFamily="2" charset="77"/>
              </a:defRPr>
            </a:lvl1pPr>
            <a:lvl2pPr>
              <a:defRPr>
                <a:solidFill>
                  <a:schemeClr val="tx2"/>
                </a:solidFill>
                <a:latin typeface="Poppins" pitchFamily="2" charset="77"/>
                <a:cs typeface="Poppins" pitchFamily="2" charset="77"/>
              </a:defRPr>
            </a:lvl2pPr>
            <a:lvl3pPr>
              <a:defRPr>
                <a:solidFill>
                  <a:schemeClr val="tx2"/>
                </a:solidFill>
                <a:latin typeface="Poppins" pitchFamily="2" charset="77"/>
                <a:cs typeface="Poppins" pitchFamily="2" charset="77"/>
              </a:defRPr>
            </a:lvl3pPr>
            <a:lvl4pPr>
              <a:defRPr>
                <a:solidFill>
                  <a:schemeClr val="tx2"/>
                </a:solidFill>
                <a:latin typeface="Poppins" pitchFamily="2" charset="77"/>
                <a:cs typeface="Poppins" pitchFamily="2" charset="77"/>
              </a:defRPr>
            </a:lvl4pPr>
            <a:lvl5pPr>
              <a:defRPr>
                <a:solidFill>
                  <a:schemeClr val="tx2"/>
                </a:solidFill>
                <a:latin typeface="Poppins" pitchFamily="2" charset="77"/>
                <a:cs typeface="Poppi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4">
            <a:extLst>
              <a:ext uri="{FF2B5EF4-FFF2-40B4-BE49-F238E27FC236}">
                <a16:creationId xmlns:a16="http://schemas.microsoft.com/office/drawing/2014/main" id="{E9CA7090-1572-49C6-A5BE-DFBCFE5D0C9C}"/>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
        <p:nvSpPr>
          <p:cNvPr id="2" name="Title 4">
            <a:extLst>
              <a:ext uri="{FF2B5EF4-FFF2-40B4-BE49-F238E27FC236}">
                <a16:creationId xmlns:a16="http://schemas.microsoft.com/office/drawing/2014/main" id="{8B378235-5D7B-C5C9-7596-2FC8D63F212F}"/>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CC15F532-9AAF-BBA0-03ED-EDB7A13492CB}"/>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1399900"/>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F9169015-3DD1-4516-A6E2-9C96CA6261E7}"/>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
        <p:nvSpPr>
          <p:cNvPr id="3" name="Title 4">
            <a:extLst>
              <a:ext uri="{FF2B5EF4-FFF2-40B4-BE49-F238E27FC236}">
                <a16:creationId xmlns:a16="http://schemas.microsoft.com/office/drawing/2014/main" id="{B95C2CF0-050C-54CC-FB93-CB1FD5A6C00B}"/>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4" name="Straight Connector 3">
            <a:extLst>
              <a:ext uri="{FF2B5EF4-FFF2-40B4-BE49-F238E27FC236}">
                <a16:creationId xmlns:a16="http://schemas.microsoft.com/office/drawing/2014/main" id="{72A398DB-7AAC-65F4-F69F-AD81783AAF73}"/>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0762747"/>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0D3E4-F7E3-4144-A92E-AC054367FD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0AE3F6-CB2D-403D-8F80-1867C00B0F70}"/>
              </a:ext>
            </a:extLst>
          </p:cNvPr>
          <p:cNvSpPr>
            <a:spLocks noGrp="1"/>
          </p:cNvSpPr>
          <p:nvPr>
            <p:ph idx="1"/>
          </p:nvPr>
        </p:nvSpPr>
        <p:spPr>
          <a:xfrm>
            <a:off x="838200" y="1825625"/>
            <a:ext cx="9985075"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778112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F9169015-3DD1-4516-A6E2-9C96CA6261E7}"/>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
        <p:nvSpPr>
          <p:cNvPr id="3" name="Title 4">
            <a:extLst>
              <a:ext uri="{FF2B5EF4-FFF2-40B4-BE49-F238E27FC236}">
                <a16:creationId xmlns:a16="http://schemas.microsoft.com/office/drawing/2014/main" id="{8C530833-3F28-0332-BCD4-ACD0C0D18668}"/>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4" name="Straight Connector 3">
            <a:extLst>
              <a:ext uri="{FF2B5EF4-FFF2-40B4-BE49-F238E27FC236}">
                <a16:creationId xmlns:a16="http://schemas.microsoft.com/office/drawing/2014/main" id="{A05F6982-69E2-061D-9641-AA9C75142B4E}"/>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itle 4">
            <a:extLst>
              <a:ext uri="{FF2B5EF4-FFF2-40B4-BE49-F238E27FC236}">
                <a16:creationId xmlns:a16="http://schemas.microsoft.com/office/drawing/2014/main" id="{79927819-8A28-BB4E-D6AE-ABDED42433B3}"/>
              </a:ext>
            </a:extLst>
          </p:cNvPr>
          <p:cNvSpPr txBox="1">
            <a:spLocks/>
          </p:cNvSpPr>
          <p:nvPr userDrawn="1"/>
        </p:nvSpPr>
        <p:spPr>
          <a:xfrm>
            <a:off x="1138426" y="1088931"/>
            <a:ext cx="11311128" cy="640080"/>
          </a:xfrm>
          <a:prstGeom prst="rect">
            <a:avLst/>
          </a:prstGeom>
          <a:solidFill>
            <a:schemeClr val="bg1">
              <a:alpha val="0"/>
            </a:schemeClr>
          </a:solidFill>
        </p:spPr>
        <p:txBody>
          <a:bodyPr vert="horz" lIns="91440" tIns="45720" rIns="91440" bIns="45720" rtlCol="0" anchor="ctr">
            <a:normAutofit/>
          </a:bodyPr>
          <a:lstStyle>
            <a:lvl1pPr algn="l" defTabSz="914400" rtl="0" eaLnBrk="1" latinLnBrk="0" hangingPunct="1">
              <a:spcBef>
                <a:spcPct val="0"/>
              </a:spcBef>
              <a:buNone/>
              <a:defRPr sz="2800" b="1" i="0" kern="1200">
                <a:solidFill>
                  <a:schemeClr val="tx1"/>
                </a:solidFill>
                <a:latin typeface="Poppins SemiBold" pitchFamily="2" charset="77"/>
                <a:ea typeface="+mj-ea"/>
                <a:cs typeface="Poppins SemiBold" pitchFamily="2" charset="77"/>
              </a:defRPr>
            </a:lvl1pPr>
          </a:lstStyle>
          <a:p>
            <a:r>
              <a:rPr lang="en-US" sz="2000">
                <a:solidFill>
                  <a:srgbClr val="003C9C"/>
                </a:solidFill>
              </a:rPr>
              <a:t>CLICK TO EDIT MASTER TITLE STYLE</a:t>
            </a:r>
          </a:p>
        </p:txBody>
      </p:sp>
    </p:spTree>
    <p:extLst>
      <p:ext uri="{BB962C8B-B14F-4D97-AF65-F5344CB8AC3E}">
        <p14:creationId xmlns:p14="http://schemas.microsoft.com/office/powerpoint/2010/main" val="803025382"/>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am Introduction">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25A1739-B7D4-4856-B098-8B20037FC589}"/>
              </a:ext>
            </a:extLst>
          </p:cNvPr>
          <p:cNvSpPr>
            <a:spLocks noGrp="1"/>
          </p:cNvSpPr>
          <p:nvPr>
            <p:ph type="pic" sz="quarter" idx="10" hasCustomPrompt="1"/>
          </p:nvPr>
        </p:nvSpPr>
        <p:spPr>
          <a:xfrm>
            <a:off x="3567207" y="2301365"/>
            <a:ext cx="2159000" cy="2043112"/>
          </a:xfrm>
          <a:prstGeom prst="rect">
            <a:avLst/>
          </a:prstGeom>
        </p:spPr>
        <p:txBody>
          <a:bodyPr/>
          <a:lstStyle>
            <a:lvl1pPr>
              <a:defRPr>
                <a:solidFill>
                  <a:schemeClr val="accent1"/>
                </a:solidFill>
              </a:defRPr>
            </a:lvl1pPr>
          </a:lstStyle>
          <a:p>
            <a:r>
              <a:rPr lang="en-US"/>
              <a:t>Click to add headshot</a:t>
            </a:r>
          </a:p>
        </p:txBody>
      </p:sp>
      <p:sp>
        <p:nvSpPr>
          <p:cNvPr id="8" name="Text Placeholder 7">
            <a:extLst>
              <a:ext uri="{FF2B5EF4-FFF2-40B4-BE49-F238E27FC236}">
                <a16:creationId xmlns:a16="http://schemas.microsoft.com/office/drawing/2014/main" id="{683116E3-CAC7-4648-A90F-BD3934DA459E}"/>
              </a:ext>
            </a:extLst>
          </p:cNvPr>
          <p:cNvSpPr>
            <a:spLocks noGrp="1"/>
          </p:cNvSpPr>
          <p:nvPr>
            <p:ph type="body" sz="quarter" idx="11" hasCustomPrompt="1"/>
          </p:nvPr>
        </p:nvSpPr>
        <p:spPr>
          <a:xfrm>
            <a:off x="5751015" y="2300853"/>
            <a:ext cx="2301875" cy="2043624"/>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14" name="Footer Placeholder 6">
            <a:extLst>
              <a:ext uri="{FF2B5EF4-FFF2-40B4-BE49-F238E27FC236}">
                <a16:creationId xmlns:a16="http://schemas.microsoft.com/office/drawing/2014/main" id="{B43165ED-4C0F-4067-8D3B-E68FE936C137}"/>
              </a:ext>
            </a:extLst>
          </p:cNvPr>
          <p:cNvSpPr>
            <a:spLocks noGrp="1"/>
          </p:cNvSpPr>
          <p:nvPr>
            <p:ph type="ftr" sz="quarter" idx="12"/>
          </p:nvPr>
        </p:nvSpPr>
        <p:spPr>
          <a:xfrm>
            <a:off x="1755647" y="6356350"/>
            <a:ext cx="10076687" cy="365125"/>
          </a:xfrm>
        </p:spPr>
        <p:txBody>
          <a:bodyPr/>
          <a:lstStyle/>
          <a:p>
            <a:pPr algn="r"/>
            <a:r>
              <a:rPr lang="en-US"/>
              <a:t>Replacement of Bridge No. 02510 </a:t>
            </a:r>
            <a:r>
              <a:rPr lang="en-US">
                <a:solidFill>
                  <a:srgbClr val="FF6600"/>
                </a:solidFill>
              </a:rPr>
              <a:t>//</a:t>
            </a:r>
            <a:r>
              <a:rPr lang="en-US"/>
              <a:t> State Project No. 0040-0146</a:t>
            </a:r>
          </a:p>
        </p:txBody>
      </p:sp>
      <p:sp>
        <p:nvSpPr>
          <p:cNvPr id="2" name="Title 4">
            <a:extLst>
              <a:ext uri="{FF2B5EF4-FFF2-40B4-BE49-F238E27FC236}">
                <a16:creationId xmlns:a16="http://schemas.microsoft.com/office/drawing/2014/main" id="{036EF244-6CA5-DF19-576E-0D246CB7DF5B}"/>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3" name="Straight Connector 2">
            <a:extLst>
              <a:ext uri="{FF2B5EF4-FFF2-40B4-BE49-F238E27FC236}">
                <a16:creationId xmlns:a16="http://schemas.microsoft.com/office/drawing/2014/main" id="{A082F52C-675D-FDA7-E67E-0A5547BC4B03}"/>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0907081"/>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hf sldNum="0" hd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am Intro - Multiple Team Members (4)">
    <p:spTree>
      <p:nvGrpSpPr>
        <p:cNvPr id="1" name=""/>
        <p:cNvGrpSpPr/>
        <p:nvPr/>
      </p:nvGrpSpPr>
      <p:grpSpPr>
        <a:xfrm>
          <a:off x="0" y="0"/>
          <a:ext cx="0" cy="0"/>
          <a:chOff x="0" y="0"/>
          <a:chExt cx="0" cy="0"/>
        </a:xfrm>
      </p:grpSpPr>
      <p:sp>
        <p:nvSpPr>
          <p:cNvPr id="15" name="Footer Placeholder 4">
            <a:extLst>
              <a:ext uri="{FF2B5EF4-FFF2-40B4-BE49-F238E27FC236}">
                <a16:creationId xmlns:a16="http://schemas.microsoft.com/office/drawing/2014/main" id="{5BABAA7D-B3C9-40A7-AD6D-D8F5E0EE5083}"/>
              </a:ext>
            </a:extLst>
          </p:cNvPr>
          <p:cNvSpPr>
            <a:spLocks noGrp="1"/>
          </p:cNvSpPr>
          <p:nvPr>
            <p:ph type="ftr" sz="quarter" idx="18"/>
          </p:nvPr>
        </p:nvSpPr>
        <p:spPr>
          <a:xfrm>
            <a:off x="1755647" y="6356350"/>
            <a:ext cx="10076687" cy="365125"/>
          </a:xfrm>
        </p:spPr>
        <p:txBody>
          <a:bodyPr/>
          <a:lstStyle/>
          <a:p>
            <a:pPr algn="r"/>
            <a:r>
              <a:rPr lang="en-US"/>
              <a:t>Project Number &amp; Title</a:t>
            </a:r>
          </a:p>
        </p:txBody>
      </p:sp>
      <p:sp>
        <p:nvSpPr>
          <p:cNvPr id="3" name="Title 4">
            <a:extLst>
              <a:ext uri="{FF2B5EF4-FFF2-40B4-BE49-F238E27FC236}">
                <a16:creationId xmlns:a16="http://schemas.microsoft.com/office/drawing/2014/main" id="{EFF1E9B3-3FFC-1897-3C6D-14A5A24294AE}"/>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13C2AD5F-E786-4A7B-B829-CEBF80E42E67}"/>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5" name="Picture Placeholder 3">
            <a:extLst>
              <a:ext uri="{FF2B5EF4-FFF2-40B4-BE49-F238E27FC236}">
                <a16:creationId xmlns:a16="http://schemas.microsoft.com/office/drawing/2014/main" id="{CD64CD65-4083-01CC-7501-C8200BF955C8}"/>
              </a:ext>
            </a:extLst>
          </p:cNvPr>
          <p:cNvSpPr>
            <a:spLocks noGrp="1"/>
          </p:cNvSpPr>
          <p:nvPr>
            <p:ph type="pic" sz="quarter" idx="10" hasCustomPrompt="1"/>
          </p:nvPr>
        </p:nvSpPr>
        <p:spPr>
          <a:xfrm>
            <a:off x="3077738" y="1530327"/>
            <a:ext cx="2053116" cy="2053121"/>
          </a:xfrm>
          <a:prstGeom prst="rect">
            <a:avLst/>
          </a:prstGeom>
        </p:spPr>
        <p:txBody>
          <a:bodyPr/>
          <a:lstStyle>
            <a:lvl1pPr>
              <a:defRPr>
                <a:solidFill>
                  <a:schemeClr val="accent1"/>
                </a:solidFill>
              </a:defRPr>
            </a:lvl1pPr>
          </a:lstStyle>
          <a:p>
            <a:r>
              <a:rPr lang="en-US"/>
              <a:t>Click to add headshot</a:t>
            </a:r>
          </a:p>
        </p:txBody>
      </p:sp>
      <p:sp>
        <p:nvSpPr>
          <p:cNvPr id="26" name="Text Placeholder 7">
            <a:extLst>
              <a:ext uri="{FF2B5EF4-FFF2-40B4-BE49-F238E27FC236}">
                <a16:creationId xmlns:a16="http://schemas.microsoft.com/office/drawing/2014/main" id="{385FDC16-9E75-1C5C-5AD1-AFE07B1B6FF2}"/>
              </a:ext>
            </a:extLst>
          </p:cNvPr>
          <p:cNvSpPr>
            <a:spLocks noGrp="1"/>
          </p:cNvSpPr>
          <p:nvPr>
            <p:ph type="body" sz="quarter" idx="11" hasCustomPrompt="1"/>
          </p:nvPr>
        </p:nvSpPr>
        <p:spPr>
          <a:xfrm>
            <a:off x="5145435" y="1530326"/>
            <a:ext cx="2053116" cy="2053117"/>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7" name="Picture Placeholder 3">
            <a:extLst>
              <a:ext uri="{FF2B5EF4-FFF2-40B4-BE49-F238E27FC236}">
                <a16:creationId xmlns:a16="http://schemas.microsoft.com/office/drawing/2014/main" id="{5F8F48FC-A231-71B4-61B2-304FC0308AAC}"/>
              </a:ext>
            </a:extLst>
          </p:cNvPr>
          <p:cNvSpPr>
            <a:spLocks noGrp="1"/>
          </p:cNvSpPr>
          <p:nvPr>
            <p:ph type="pic" sz="quarter" idx="19" hasCustomPrompt="1"/>
          </p:nvPr>
        </p:nvSpPr>
        <p:spPr>
          <a:xfrm>
            <a:off x="3077738" y="3742187"/>
            <a:ext cx="2053116" cy="2053121"/>
          </a:xfrm>
          <a:prstGeom prst="rect">
            <a:avLst/>
          </a:prstGeom>
        </p:spPr>
        <p:txBody>
          <a:bodyPr/>
          <a:lstStyle>
            <a:lvl1pPr>
              <a:defRPr>
                <a:solidFill>
                  <a:schemeClr val="accent1"/>
                </a:solidFill>
              </a:defRPr>
            </a:lvl1pPr>
          </a:lstStyle>
          <a:p>
            <a:r>
              <a:rPr lang="en-US"/>
              <a:t>Click to add headshot</a:t>
            </a:r>
          </a:p>
        </p:txBody>
      </p:sp>
      <p:sp>
        <p:nvSpPr>
          <p:cNvPr id="28" name="Text Placeholder 7">
            <a:extLst>
              <a:ext uri="{FF2B5EF4-FFF2-40B4-BE49-F238E27FC236}">
                <a16:creationId xmlns:a16="http://schemas.microsoft.com/office/drawing/2014/main" id="{FEF9556D-84E9-F2C9-B2AD-C4D974155374}"/>
              </a:ext>
            </a:extLst>
          </p:cNvPr>
          <p:cNvSpPr>
            <a:spLocks noGrp="1"/>
          </p:cNvSpPr>
          <p:nvPr>
            <p:ph type="body" sz="quarter" idx="20" hasCustomPrompt="1"/>
          </p:nvPr>
        </p:nvSpPr>
        <p:spPr>
          <a:xfrm>
            <a:off x="5145435" y="3742186"/>
            <a:ext cx="2053116" cy="2053117"/>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9" name="Picture Placeholder 3">
            <a:extLst>
              <a:ext uri="{FF2B5EF4-FFF2-40B4-BE49-F238E27FC236}">
                <a16:creationId xmlns:a16="http://schemas.microsoft.com/office/drawing/2014/main" id="{62FEEF1A-346C-3D3B-D03C-F599CABF806E}"/>
              </a:ext>
            </a:extLst>
          </p:cNvPr>
          <p:cNvSpPr>
            <a:spLocks noGrp="1"/>
          </p:cNvSpPr>
          <p:nvPr>
            <p:ph type="pic" sz="quarter" idx="21" hasCustomPrompt="1"/>
          </p:nvPr>
        </p:nvSpPr>
        <p:spPr>
          <a:xfrm>
            <a:off x="7711522" y="1530327"/>
            <a:ext cx="2053116" cy="2053121"/>
          </a:xfrm>
          <a:prstGeom prst="rect">
            <a:avLst/>
          </a:prstGeom>
        </p:spPr>
        <p:txBody>
          <a:bodyPr/>
          <a:lstStyle>
            <a:lvl1pPr>
              <a:defRPr>
                <a:solidFill>
                  <a:schemeClr val="accent1"/>
                </a:solidFill>
              </a:defRPr>
            </a:lvl1pPr>
          </a:lstStyle>
          <a:p>
            <a:r>
              <a:rPr lang="en-US"/>
              <a:t>Click to add headshot</a:t>
            </a:r>
          </a:p>
        </p:txBody>
      </p:sp>
      <p:sp>
        <p:nvSpPr>
          <p:cNvPr id="30" name="Text Placeholder 7">
            <a:extLst>
              <a:ext uri="{FF2B5EF4-FFF2-40B4-BE49-F238E27FC236}">
                <a16:creationId xmlns:a16="http://schemas.microsoft.com/office/drawing/2014/main" id="{0DC3B794-CB1A-A22A-514C-8C0D2AB8FAE3}"/>
              </a:ext>
            </a:extLst>
          </p:cNvPr>
          <p:cNvSpPr>
            <a:spLocks noGrp="1"/>
          </p:cNvSpPr>
          <p:nvPr>
            <p:ph type="body" sz="quarter" idx="22" hasCustomPrompt="1"/>
          </p:nvPr>
        </p:nvSpPr>
        <p:spPr>
          <a:xfrm>
            <a:off x="9779219" y="1530326"/>
            <a:ext cx="2053116" cy="2053117"/>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31" name="Picture Placeholder 3">
            <a:extLst>
              <a:ext uri="{FF2B5EF4-FFF2-40B4-BE49-F238E27FC236}">
                <a16:creationId xmlns:a16="http://schemas.microsoft.com/office/drawing/2014/main" id="{A0C3DC43-3F18-92BF-2EB9-D8C6C6E1B5DD}"/>
              </a:ext>
            </a:extLst>
          </p:cNvPr>
          <p:cNvSpPr>
            <a:spLocks noGrp="1"/>
          </p:cNvSpPr>
          <p:nvPr>
            <p:ph type="pic" sz="quarter" idx="23" hasCustomPrompt="1"/>
          </p:nvPr>
        </p:nvSpPr>
        <p:spPr>
          <a:xfrm>
            <a:off x="7711522" y="3742187"/>
            <a:ext cx="2053116" cy="2053121"/>
          </a:xfrm>
          <a:prstGeom prst="rect">
            <a:avLst/>
          </a:prstGeom>
        </p:spPr>
        <p:txBody>
          <a:bodyPr/>
          <a:lstStyle>
            <a:lvl1pPr>
              <a:defRPr>
                <a:solidFill>
                  <a:schemeClr val="accent1"/>
                </a:solidFill>
              </a:defRPr>
            </a:lvl1pPr>
          </a:lstStyle>
          <a:p>
            <a:r>
              <a:rPr lang="en-US"/>
              <a:t>Click to add headshot</a:t>
            </a:r>
          </a:p>
        </p:txBody>
      </p:sp>
      <p:sp>
        <p:nvSpPr>
          <p:cNvPr id="32" name="Text Placeholder 7">
            <a:extLst>
              <a:ext uri="{FF2B5EF4-FFF2-40B4-BE49-F238E27FC236}">
                <a16:creationId xmlns:a16="http://schemas.microsoft.com/office/drawing/2014/main" id="{9B1D56E2-4790-AF19-B723-890EC18A0A39}"/>
              </a:ext>
            </a:extLst>
          </p:cNvPr>
          <p:cNvSpPr>
            <a:spLocks noGrp="1"/>
          </p:cNvSpPr>
          <p:nvPr>
            <p:ph type="body" sz="quarter" idx="24" hasCustomPrompt="1"/>
          </p:nvPr>
        </p:nvSpPr>
        <p:spPr>
          <a:xfrm>
            <a:off x="9779219" y="3742186"/>
            <a:ext cx="2053116" cy="2053117"/>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Tree>
    <p:extLst>
      <p:ext uri="{BB962C8B-B14F-4D97-AF65-F5344CB8AC3E}">
        <p14:creationId xmlns:p14="http://schemas.microsoft.com/office/powerpoint/2010/main" val="952949701"/>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eam Intro - Multiple Team Members (6)">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25A1739-B7D4-4856-B098-8B20037FC589}"/>
              </a:ext>
            </a:extLst>
          </p:cNvPr>
          <p:cNvSpPr>
            <a:spLocks noGrp="1"/>
          </p:cNvSpPr>
          <p:nvPr>
            <p:ph type="pic" sz="quarter" idx="10" hasCustomPrompt="1"/>
          </p:nvPr>
        </p:nvSpPr>
        <p:spPr>
          <a:xfrm>
            <a:off x="1326031" y="1638390"/>
            <a:ext cx="1546269" cy="1463271"/>
          </a:xfrm>
          <a:prstGeom prst="rect">
            <a:avLst/>
          </a:prstGeom>
        </p:spPr>
        <p:txBody>
          <a:bodyPr/>
          <a:lstStyle>
            <a:lvl1pPr>
              <a:defRPr>
                <a:solidFill>
                  <a:schemeClr val="accent1"/>
                </a:solidFill>
              </a:defRPr>
            </a:lvl1pPr>
          </a:lstStyle>
          <a:p>
            <a:r>
              <a:rPr lang="en-US"/>
              <a:t>Click to add headshot</a:t>
            </a:r>
          </a:p>
        </p:txBody>
      </p:sp>
      <p:sp>
        <p:nvSpPr>
          <p:cNvPr id="8" name="Text Placeholder 7">
            <a:extLst>
              <a:ext uri="{FF2B5EF4-FFF2-40B4-BE49-F238E27FC236}">
                <a16:creationId xmlns:a16="http://schemas.microsoft.com/office/drawing/2014/main" id="{683116E3-CAC7-4648-A90F-BD3934DA459E}"/>
              </a:ext>
            </a:extLst>
          </p:cNvPr>
          <p:cNvSpPr>
            <a:spLocks noGrp="1"/>
          </p:cNvSpPr>
          <p:nvPr>
            <p:ph type="body" sz="quarter" idx="11" hasCustomPrompt="1"/>
          </p:nvPr>
        </p:nvSpPr>
        <p:spPr>
          <a:xfrm>
            <a:off x="2893641" y="1637366"/>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10" name="Picture Placeholder 3">
            <a:extLst>
              <a:ext uri="{FF2B5EF4-FFF2-40B4-BE49-F238E27FC236}">
                <a16:creationId xmlns:a16="http://schemas.microsoft.com/office/drawing/2014/main" id="{50DFB679-A108-43C6-A619-AE7DA9AC4D44}"/>
              </a:ext>
            </a:extLst>
          </p:cNvPr>
          <p:cNvSpPr>
            <a:spLocks noGrp="1"/>
          </p:cNvSpPr>
          <p:nvPr>
            <p:ph type="pic" sz="quarter" idx="14" hasCustomPrompt="1"/>
          </p:nvPr>
        </p:nvSpPr>
        <p:spPr>
          <a:xfrm>
            <a:off x="4926017" y="1637744"/>
            <a:ext cx="1546269" cy="1463271"/>
          </a:xfrm>
          <a:prstGeom prst="rect">
            <a:avLst/>
          </a:prstGeom>
        </p:spPr>
        <p:txBody>
          <a:bodyPr/>
          <a:lstStyle>
            <a:lvl1pPr>
              <a:defRPr>
                <a:solidFill>
                  <a:schemeClr val="accent1"/>
                </a:solidFill>
              </a:defRPr>
            </a:lvl1pPr>
          </a:lstStyle>
          <a:p>
            <a:r>
              <a:rPr lang="en-US"/>
              <a:t>Click to add headshot</a:t>
            </a:r>
          </a:p>
        </p:txBody>
      </p:sp>
      <p:sp>
        <p:nvSpPr>
          <p:cNvPr id="11" name="Text Placeholder 7">
            <a:extLst>
              <a:ext uri="{FF2B5EF4-FFF2-40B4-BE49-F238E27FC236}">
                <a16:creationId xmlns:a16="http://schemas.microsoft.com/office/drawing/2014/main" id="{A539EF00-D930-4DB5-BB97-53811B908B07}"/>
              </a:ext>
            </a:extLst>
          </p:cNvPr>
          <p:cNvSpPr>
            <a:spLocks noGrp="1"/>
          </p:cNvSpPr>
          <p:nvPr>
            <p:ph type="body" sz="quarter" idx="15" hasCustomPrompt="1"/>
          </p:nvPr>
        </p:nvSpPr>
        <p:spPr>
          <a:xfrm>
            <a:off x="6488705" y="1637366"/>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15" name="Footer Placeholder 4">
            <a:extLst>
              <a:ext uri="{FF2B5EF4-FFF2-40B4-BE49-F238E27FC236}">
                <a16:creationId xmlns:a16="http://schemas.microsoft.com/office/drawing/2014/main" id="{5BABAA7D-B3C9-40A7-AD6D-D8F5E0EE5083}"/>
              </a:ext>
            </a:extLst>
          </p:cNvPr>
          <p:cNvSpPr>
            <a:spLocks noGrp="1"/>
          </p:cNvSpPr>
          <p:nvPr>
            <p:ph type="ftr" sz="quarter" idx="18"/>
          </p:nvPr>
        </p:nvSpPr>
        <p:spPr>
          <a:xfrm>
            <a:off x="1755647" y="6356350"/>
            <a:ext cx="10076687" cy="365125"/>
          </a:xfrm>
        </p:spPr>
        <p:txBody>
          <a:bodyPr/>
          <a:lstStyle/>
          <a:p>
            <a:pPr algn="r"/>
            <a:r>
              <a:rPr lang="en-US"/>
              <a:t>Project Number &amp; Title</a:t>
            </a:r>
          </a:p>
        </p:txBody>
      </p:sp>
      <p:sp>
        <p:nvSpPr>
          <p:cNvPr id="16" name="Picture Placeholder 3">
            <a:extLst>
              <a:ext uri="{FF2B5EF4-FFF2-40B4-BE49-F238E27FC236}">
                <a16:creationId xmlns:a16="http://schemas.microsoft.com/office/drawing/2014/main" id="{C2354EEA-7EA5-4403-B516-8A09C627578A}"/>
              </a:ext>
            </a:extLst>
          </p:cNvPr>
          <p:cNvSpPr>
            <a:spLocks noGrp="1"/>
          </p:cNvSpPr>
          <p:nvPr>
            <p:ph type="pic" sz="quarter" idx="19" hasCustomPrompt="1"/>
          </p:nvPr>
        </p:nvSpPr>
        <p:spPr>
          <a:xfrm>
            <a:off x="8540138" y="1637744"/>
            <a:ext cx="1546269" cy="1463271"/>
          </a:xfrm>
          <a:prstGeom prst="rect">
            <a:avLst/>
          </a:prstGeom>
        </p:spPr>
        <p:txBody>
          <a:bodyPr/>
          <a:lstStyle>
            <a:lvl1pPr>
              <a:defRPr>
                <a:solidFill>
                  <a:schemeClr val="accent1"/>
                </a:solidFill>
              </a:defRPr>
            </a:lvl1pPr>
          </a:lstStyle>
          <a:p>
            <a:r>
              <a:rPr lang="en-US"/>
              <a:t>Click to add headshot</a:t>
            </a:r>
          </a:p>
        </p:txBody>
      </p:sp>
      <p:sp>
        <p:nvSpPr>
          <p:cNvPr id="17" name="Text Placeholder 7">
            <a:extLst>
              <a:ext uri="{FF2B5EF4-FFF2-40B4-BE49-F238E27FC236}">
                <a16:creationId xmlns:a16="http://schemas.microsoft.com/office/drawing/2014/main" id="{42A68324-62C4-49AE-B54F-3D4FFAFEE2EA}"/>
              </a:ext>
            </a:extLst>
          </p:cNvPr>
          <p:cNvSpPr>
            <a:spLocks noGrp="1"/>
          </p:cNvSpPr>
          <p:nvPr>
            <p:ph type="body" sz="quarter" idx="20" hasCustomPrompt="1"/>
          </p:nvPr>
        </p:nvSpPr>
        <p:spPr>
          <a:xfrm>
            <a:off x="10108510" y="1637366"/>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4" name="Picture Placeholder 3">
            <a:extLst>
              <a:ext uri="{FF2B5EF4-FFF2-40B4-BE49-F238E27FC236}">
                <a16:creationId xmlns:a16="http://schemas.microsoft.com/office/drawing/2014/main" id="{EEED19F1-CDC2-47F8-8335-EC50426E813E}"/>
              </a:ext>
            </a:extLst>
          </p:cNvPr>
          <p:cNvSpPr>
            <a:spLocks noGrp="1"/>
          </p:cNvSpPr>
          <p:nvPr>
            <p:ph type="pic" sz="quarter" idx="21" hasCustomPrompt="1"/>
          </p:nvPr>
        </p:nvSpPr>
        <p:spPr>
          <a:xfrm>
            <a:off x="1311808" y="3659342"/>
            <a:ext cx="1546269" cy="1463271"/>
          </a:xfrm>
          <a:prstGeom prst="rect">
            <a:avLst/>
          </a:prstGeom>
        </p:spPr>
        <p:txBody>
          <a:bodyPr/>
          <a:lstStyle>
            <a:lvl1pPr>
              <a:defRPr>
                <a:solidFill>
                  <a:schemeClr val="accent1"/>
                </a:solidFill>
              </a:defRPr>
            </a:lvl1pPr>
          </a:lstStyle>
          <a:p>
            <a:r>
              <a:rPr lang="en-US"/>
              <a:t>Click to add headshot</a:t>
            </a:r>
          </a:p>
        </p:txBody>
      </p:sp>
      <p:sp>
        <p:nvSpPr>
          <p:cNvPr id="25" name="Text Placeholder 7">
            <a:extLst>
              <a:ext uri="{FF2B5EF4-FFF2-40B4-BE49-F238E27FC236}">
                <a16:creationId xmlns:a16="http://schemas.microsoft.com/office/drawing/2014/main" id="{A6EAF9F1-784F-41E2-A921-1CF227861307}"/>
              </a:ext>
            </a:extLst>
          </p:cNvPr>
          <p:cNvSpPr>
            <a:spLocks noGrp="1"/>
          </p:cNvSpPr>
          <p:nvPr>
            <p:ph type="body" sz="quarter" idx="22" hasCustomPrompt="1"/>
          </p:nvPr>
        </p:nvSpPr>
        <p:spPr>
          <a:xfrm>
            <a:off x="2879418" y="3658318"/>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6" name="Picture Placeholder 3">
            <a:extLst>
              <a:ext uri="{FF2B5EF4-FFF2-40B4-BE49-F238E27FC236}">
                <a16:creationId xmlns:a16="http://schemas.microsoft.com/office/drawing/2014/main" id="{AD2C3D1F-F5DC-4D08-B1DE-B1B2903E0F20}"/>
              </a:ext>
            </a:extLst>
          </p:cNvPr>
          <p:cNvSpPr>
            <a:spLocks noGrp="1"/>
          </p:cNvSpPr>
          <p:nvPr>
            <p:ph type="pic" sz="quarter" idx="23" hasCustomPrompt="1"/>
          </p:nvPr>
        </p:nvSpPr>
        <p:spPr>
          <a:xfrm>
            <a:off x="4911794" y="3658696"/>
            <a:ext cx="1546269" cy="1463271"/>
          </a:xfrm>
          <a:prstGeom prst="rect">
            <a:avLst/>
          </a:prstGeom>
        </p:spPr>
        <p:txBody>
          <a:bodyPr/>
          <a:lstStyle>
            <a:lvl1pPr>
              <a:defRPr>
                <a:solidFill>
                  <a:schemeClr val="accent1"/>
                </a:solidFill>
              </a:defRPr>
            </a:lvl1pPr>
          </a:lstStyle>
          <a:p>
            <a:r>
              <a:rPr lang="en-US"/>
              <a:t>Click to add headshot</a:t>
            </a:r>
          </a:p>
        </p:txBody>
      </p:sp>
      <p:sp>
        <p:nvSpPr>
          <p:cNvPr id="27" name="Text Placeholder 7">
            <a:extLst>
              <a:ext uri="{FF2B5EF4-FFF2-40B4-BE49-F238E27FC236}">
                <a16:creationId xmlns:a16="http://schemas.microsoft.com/office/drawing/2014/main" id="{01C8453C-4DDA-45D4-9E2D-D43C6BD999A9}"/>
              </a:ext>
            </a:extLst>
          </p:cNvPr>
          <p:cNvSpPr>
            <a:spLocks noGrp="1"/>
          </p:cNvSpPr>
          <p:nvPr>
            <p:ph type="body" sz="quarter" idx="24" hasCustomPrompt="1"/>
          </p:nvPr>
        </p:nvSpPr>
        <p:spPr>
          <a:xfrm>
            <a:off x="6474482" y="3658318"/>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8" name="Picture Placeholder 3">
            <a:extLst>
              <a:ext uri="{FF2B5EF4-FFF2-40B4-BE49-F238E27FC236}">
                <a16:creationId xmlns:a16="http://schemas.microsoft.com/office/drawing/2014/main" id="{D1A0B504-DAF8-4A6D-9884-76F3DABC099A}"/>
              </a:ext>
            </a:extLst>
          </p:cNvPr>
          <p:cNvSpPr>
            <a:spLocks noGrp="1"/>
          </p:cNvSpPr>
          <p:nvPr>
            <p:ph type="pic" sz="quarter" idx="25" hasCustomPrompt="1"/>
          </p:nvPr>
        </p:nvSpPr>
        <p:spPr>
          <a:xfrm>
            <a:off x="8525915" y="3658696"/>
            <a:ext cx="1546269" cy="1463271"/>
          </a:xfrm>
          <a:prstGeom prst="rect">
            <a:avLst/>
          </a:prstGeom>
        </p:spPr>
        <p:txBody>
          <a:bodyPr/>
          <a:lstStyle>
            <a:lvl1pPr>
              <a:defRPr>
                <a:solidFill>
                  <a:schemeClr val="accent1"/>
                </a:solidFill>
              </a:defRPr>
            </a:lvl1pPr>
          </a:lstStyle>
          <a:p>
            <a:r>
              <a:rPr lang="en-US"/>
              <a:t>Click to add headshot</a:t>
            </a:r>
          </a:p>
        </p:txBody>
      </p:sp>
      <p:sp>
        <p:nvSpPr>
          <p:cNvPr id="29" name="Text Placeholder 7">
            <a:extLst>
              <a:ext uri="{FF2B5EF4-FFF2-40B4-BE49-F238E27FC236}">
                <a16:creationId xmlns:a16="http://schemas.microsoft.com/office/drawing/2014/main" id="{F6BE86E4-A293-49EF-A47F-1483B184E426}"/>
              </a:ext>
            </a:extLst>
          </p:cNvPr>
          <p:cNvSpPr>
            <a:spLocks noGrp="1"/>
          </p:cNvSpPr>
          <p:nvPr>
            <p:ph type="body" sz="quarter" idx="26" hasCustomPrompt="1"/>
          </p:nvPr>
        </p:nvSpPr>
        <p:spPr>
          <a:xfrm>
            <a:off x="10094287" y="3658318"/>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3" name="Title 4">
            <a:extLst>
              <a:ext uri="{FF2B5EF4-FFF2-40B4-BE49-F238E27FC236}">
                <a16:creationId xmlns:a16="http://schemas.microsoft.com/office/drawing/2014/main" id="{5034BEF9-CDB3-1EB8-9E44-557850C66321}"/>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1AB3B258-8C96-BD05-ADD9-80BCC46A35BA}"/>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5848332"/>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9F221771-1016-4306-832E-697AA25FC162}"/>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pic>
        <p:nvPicPr>
          <p:cNvPr id="4" name="Picture 3" descr="A blue and black rectangle&#10;&#10;Description automatically generated">
            <a:extLst>
              <a:ext uri="{FF2B5EF4-FFF2-40B4-BE49-F238E27FC236}">
                <a16:creationId xmlns:a16="http://schemas.microsoft.com/office/drawing/2014/main" id="{F5FC9665-AAF9-A732-072C-CEA530CA87A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2988" b="-14135"/>
          <a:stretch/>
        </p:blipFill>
        <p:spPr>
          <a:xfrm>
            <a:off x="-1" y="0"/>
            <a:ext cx="12192001" cy="6250898"/>
          </a:xfrm>
          <a:prstGeom prst="rect">
            <a:avLst/>
          </a:prstGeom>
        </p:spPr>
      </p:pic>
      <p:pic>
        <p:nvPicPr>
          <p:cNvPr id="7" name="Picture 6" descr="A white logo with black background&#10;&#10;Description automatically generated">
            <a:extLst>
              <a:ext uri="{FF2B5EF4-FFF2-40B4-BE49-F238E27FC236}">
                <a16:creationId xmlns:a16="http://schemas.microsoft.com/office/drawing/2014/main" id="{F11F5054-6BC0-CF34-D9F1-5AE9637402B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6969" y="262857"/>
            <a:ext cx="1138426" cy="935538"/>
          </a:xfrm>
          <a:prstGeom prst="rect">
            <a:avLst/>
          </a:prstGeom>
        </p:spPr>
      </p:pic>
    </p:spTree>
    <p:extLst>
      <p:ext uri="{BB962C8B-B14F-4D97-AF65-F5344CB8AC3E}">
        <p14:creationId xmlns:p14="http://schemas.microsoft.com/office/powerpoint/2010/main" val="4208694973"/>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9F221771-1016-4306-832E-697AA25FC162}"/>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pic>
        <p:nvPicPr>
          <p:cNvPr id="6" name="Picture 5" descr="A blue and black logo&#10;&#10;Description automatically generated">
            <a:extLst>
              <a:ext uri="{FF2B5EF4-FFF2-40B4-BE49-F238E27FC236}">
                <a16:creationId xmlns:a16="http://schemas.microsoft.com/office/drawing/2014/main" id="{60A87092-9A5F-F8DB-C0EE-41355C7A056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864" t="25227" r="11755" b="-2829"/>
          <a:stretch/>
        </p:blipFill>
        <p:spPr>
          <a:xfrm>
            <a:off x="0" y="0"/>
            <a:ext cx="12192000" cy="6160957"/>
          </a:xfrm>
          <a:prstGeom prst="rect">
            <a:avLst/>
          </a:prstGeom>
        </p:spPr>
      </p:pic>
      <p:pic>
        <p:nvPicPr>
          <p:cNvPr id="8" name="Picture 7" descr="A white logo with black background&#10;&#10;Description automatically generated">
            <a:extLst>
              <a:ext uri="{FF2B5EF4-FFF2-40B4-BE49-F238E27FC236}">
                <a16:creationId xmlns:a16="http://schemas.microsoft.com/office/drawing/2014/main" id="{F2B79380-A995-835E-9382-0996DEDC930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6969" y="262857"/>
            <a:ext cx="1138426" cy="935538"/>
          </a:xfrm>
          <a:prstGeom prst="rect">
            <a:avLst/>
          </a:prstGeom>
        </p:spPr>
      </p:pic>
    </p:spTree>
    <p:extLst>
      <p:ext uri="{BB962C8B-B14F-4D97-AF65-F5344CB8AC3E}">
        <p14:creationId xmlns:p14="http://schemas.microsoft.com/office/powerpoint/2010/main" val="3955097859"/>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9F221771-1016-4306-832E-697AA25FC162}"/>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Tree>
    <p:extLst>
      <p:ext uri="{BB962C8B-B14F-4D97-AF65-F5344CB8AC3E}">
        <p14:creationId xmlns:p14="http://schemas.microsoft.com/office/powerpoint/2010/main" val="1825990375"/>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3_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9F221771-1016-4306-832E-697AA25FC162}"/>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pic>
        <p:nvPicPr>
          <p:cNvPr id="2" name="Picture 1" descr="A blue arrow pointing to a black background&#10;&#10;Description automatically generated">
            <a:extLst>
              <a:ext uri="{FF2B5EF4-FFF2-40B4-BE49-F238E27FC236}">
                <a16:creationId xmlns:a16="http://schemas.microsoft.com/office/drawing/2014/main" id="{48A742CA-17BC-DB33-1D97-34342DEF1D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405" t="29971" r="65182"/>
          <a:stretch/>
        </p:blipFill>
        <p:spPr>
          <a:xfrm>
            <a:off x="0" y="0"/>
            <a:ext cx="5474043" cy="6864255"/>
          </a:xfrm>
          <a:prstGeom prst="rect">
            <a:avLst/>
          </a:prstGeom>
        </p:spPr>
      </p:pic>
      <p:pic>
        <p:nvPicPr>
          <p:cNvPr id="5" name="Picture 4" descr="A white logo with black background&#10;&#10;Description automatically generated">
            <a:extLst>
              <a:ext uri="{FF2B5EF4-FFF2-40B4-BE49-F238E27FC236}">
                <a16:creationId xmlns:a16="http://schemas.microsoft.com/office/drawing/2014/main" id="{E9E7A325-C83D-525F-5B8C-58DBC59E0AC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6969" y="262857"/>
            <a:ext cx="1138426" cy="935538"/>
          </a:xfrm>
          <a:prstGeom prst="rect">
            <a:avLst/>
          </a:prstGeom>
        </p:spPr>
      </p:pic>
    </p:spTree>
    <p:extLst>
      <p:ext uri="{BB962C8B-B14F-4D97-AF65-F5344CB8AC3E}">
        <p14:creationId xmlns:p14="http://schemas.microsoft.com/office/powerpoint/2010/main" val="3744439455"/>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71650" y="457200"/>
            <a:ext cx="3943350"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6210300" y="987425"/>
            <a:ext cx="5622035" cy="4873625"/>
          </a:xfrm>
          <a:prstGeom prst="rect">
            <a:avLst/>
          </a:prstGeom>
        </p:spPr>
        <p:txBody>
          <a:bodyPr/>
          <a:lstStyle>
            <a:lvl1pPr>
              <a:defRPr sz="3200">
                <a:solidFill>
                  <a:schemeClr val="tx2"/>
                </a:solidFill>
              </a:defRPr>
            </a:lvl1pPr>
            <a:lvl2pPr>
              <a:defRPr sz="2800">
                <a:solidFill>
                  <a:schemeClr val="tx2"/>
                </a:solidFill>
              </a:defRPr>
            </a:lvl2pPr>
            <a:lvl3pPr>
              <a:defRPr sz="2400">
                <a:solidFill>
                  <a:schemeClr val="tx2"/>
                </a:solidFill>
              </a:defRPr>
            </a:lvl3pPr>
            <a:lvl4pPr>
              <a:defRPr sz="2000">
                <a:solidFill>
                  <a:schemeClr val="tx2"/>
                </a:solidFill>
              </a:defRPr>
            </a:lvl4pPr>
            <a:lvl5pPr>
              <a:defRPr sz="20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771650" y="2171700"/>
            <a:ext cx="3943350" cy="3697288"/>
          </a:xfrm>
          <a:prstGeom prst="rect">
            <a:avLst/>
          </a:prstGeo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4">
            <a:extLst>
              <a:ext uri="{FF2B5EF4-FFF2-40B4-BE49-F238E27FC236}">
                <a16:creationId xmlns:a16="http://schemas.microsoft.com/office/drawing/2014/main" id="{B6C59E6A-4EB9-4094-BD3D-94E1BA36C3FC}"/>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Tree>
    <p:extLst>
      <p:ext uri="{BB962C8B-B14F-4D97-AF65-F5344CB8AC3E}">
        <p14:creationId xmlns:p14="http://schemas.microsoft.com/office/powerpoint/2010/main" val="528178831"/>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ntent with Text and Horizontal Image">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B6C59E6A-4EB9-4094-BD3D-94E1BA36C3FC}"/>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
        <p:nvSpPr>
          <p:cNvPr id="11" name="Title 1">
            <a:extLst>
              <a:ext uri="{FF2B5EF4-FFF2-40B4-BE49-F238E27FC236}">
                <a16:creationId xmlns:a16="http://schemas.microsoft.com/office/drawing/2014/main" id="{8FCB3698-CAF2-4B36-89C3-0C704FEC19E1}"/>
              </a:ext>
            </a:extLst>
          </p:cNvPr>
          <p:cNvSpPr>
            <a:spLocks noGrp="1"/>
          </p:cNvSpPr>
          <p:nvPr>
            <p:ph type="title"/>
          </p:nvPr>
        </p:nvSpPr>
        <p:spPr>
          <a:xfrm>
            <a:off x="999237" y="457200"/>
            <a:ext cx="3943350" cy="1600200"/>
          </a:xfrm>
        </p:spPr>
        <p:txBody>
          <a:bodyPr anchor="b"/>
          <a:lstStyle>
            <a:lvl1pPr>
              <a:defRPr sz="3200"/>
            </a:lvl1pPr>
          </a:lstStyle>
          <a:p>
            <a:r>
              <a:rPr lang="en-US"/>
              <a:t>Click to edit Master title style</a:t>
            </a:r>
          </a:p>
        </p:txBody>
      </p:sp>
      <p:sp>
        <p:nvSpPr>
          <p:cNvPr id="12" name="Content Placeholder 2">
            <a:extLst>
              <a:ext uri="{FF2B5EF4-FFF2-40B4-BE49-F238E27FC236}">
                <a16:creationId xmlns:a16="http://schemas.microsoft.com/office/drawing/2014/main" id="{F9534A38-E043-4DBD-A729-9FA13545ECC0}"/>
              </a:ext>
            </a:extLst>
          </p:cNvPr>
          <p:cNvSpPr>
            <a:spLocks noGrp="1"/>
          </p:cNvSpPr>
          <p:nvPr>
            <p:ph idx="1"/>
          </p:nvPr>
        </p:nvSpPr>
        <p:spPr>
          <a:xfrm>
            <a:off x="5105873" y="457201"/>
            <a:ext cx="6726461" cy="540385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3">
            <a:extLst>
              <a:ext uri="{FF2B5EF4-FFF2-40B4-BE49-F238E27FC236}">
                <a16:creationId xmlns:a16="http://schemas.microsoft.com/office/drawing/2014/main" id="{19581AB8-7C9E-49A2-B667-C36C15E4B42C}"/>
              </a:ext>
            </a:extLst>
          </p:cNvPr>
          <p:cNvSpPr>
            <a:spLocks noGrp="1"/>
          </p:cNvSpPr>
          <p:nvPr>
            <p:ph type="body" sz="half" idx="2"/>
          </p:nvPr>
        </p:nvSpPr>
        <p:spPr>
          <a:xfrm>
            <a:off x="999237" y="2171700"/>
            <a:ext cx="3943350" cy="3697288"/>
          </a:xfrm>
          <a:prstGeom prst="rect">
            <a:avLst/>
          </a:prstGeo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2" name="Picture 1">
            <a:extLst>
              <a:ext uri="{FF2B5EF4-FFF2-40B4-BE49-F238E27FC236}">
                <a16:creationId xmlns:a16="http://schemas.microsoft.com/office/drawing/2014/main" id="{7C7CD82F-4F23-3AE1-094E-8422C8FED9D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357" y="5878774"/>
            <a:ext cx="1198605" cy="983046"/>
          </a:xfrm>
          <a:prstGeom prst="rect">
            <a:avLst/>
          </a:prstGeom>
        </p:spPr>
      </p:pic>
    </p:spTree>
    <p:extLst>
      <p:ext uri="{BB962C8B-B14F-4D97-AF65-F5344CB8AC3E}">
        <p14:creationId xmlns:p14="http://schemas.microsoft.com/office/powerpoint/2010/main" val="3856879303"/>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00447-8F2A-47B1-B13D-1388550CC6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7D68242-CB0D-4027-BD4C-09C62E7A48C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9723306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73936" y="457200"/>
            <a:ext cx="3941064" cy="1600200"/>
          </a:xfrm>
        </p:spPr>
        <p:txBody>
          <a:bodyPr anchor="b"/>
          <a:lstStyle>
            <a:lvl1pPr>
              <a:defRPr sz="3200"/>
            </a:lvl1pPr>
          </a:lstStyle>
          <a:p>
            <a:r>
              <a:rPr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6208776" y="987425"/>
            <a:ext cx="5623560" cy="4873625"/>
          </a:xfrm>
          <a:prstGeom prst="rect">
            <a:avLst/>
          </a:prstGeo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73936" y="2176272"/>
            <a:ext cx="3941064" cy="3694176"/>
          </a:xfrm>
          <a:prstGeom prst="rect">
            <a:avLst/>
          </a:prstGeo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4">
            <a:extLst>
              <a:ext uri="{FF2B5EF4-FFF2-40B4-BE49-F238E27FC236}">
                <a16:creationId xmlns:a16="http://schemas.microsoft.com/office/drawing/2014/main" id="{AD9D43A2-4A61-4EA2-9CFB-85E174CEAA00}"/>
              </a:ext>
            </a:extLst>
          </p:cNvPr>
          <p:cNvSpPr>
            <a:spLocks noGrp="1"/>
          </p:cNvSpPr>
          <p:nvPr>
            <p:ph type="ftr" sz="quarter" idx="12"/>
          </p:nvPr>
        </p:nvSpPr>
        <p:spPr>
          <a:xfrm>
            <a:off x="1755647" y="6356350"/>
            <a:ext cx="10076687" cy="365125"/>
          </a:xfrm>
        </p:spPr>
        <p:txBody>
          <a:bodyPr/>
          <a:lstStyle>
            <a:lvl1pPr>
              <a:defRPr>
                <a:solidFill>
                  <a:schemeClr val="accent2"/>
                </a:solidFill>
              </a:defRPr>
            </a:lvl1pPr>
          </a:lstStyle>
          <a:p>
            <a:pPr algn="r"/>
            <a:r>
              <a:rPr lang="en-US"/>
              <a:t>Project Number &amp; Title</a:t>
            </a:r>
          </a:p>
        </p:txBody>
      </p:sp>
    </p:spTree>
    <p:extLst>
      <p:ext uri="{BB962C8B-B14F-4D97-AF65-F5344CB8AC3E}">
        <p14:creationId xmlns:p14="http://schemas.microsoft.com/office/powerpoint/2010/main" val="1200097227"/>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018ACF-9DE7-EB4D-8446-AE8D9CF32BAA}" type="datetimeFigureOut">
              <a:rPr lang="en-US" smtClean="0"/>
              <a:t>3/13/2025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B043D0-1D88-F14F-8640-E8ED47B23401}" type="slidenum">
              <a:rPr lang="en-US" smtClean="0"/>
              <a:t>‹#›</a:t>
            </a:fld>
            <a:endParaRPr lang="en-US"/>
          </a:p>
        </p:txBody>
      </p:sp>
    </p:spTree>
    <p:extLst>
      <p:ext uri="{BB962C8B-B14F-4D97-AF65-F5344CB8AC3E}">
        <p14:creationId xmlns:p14="http://schemas.microsoft.com/office/powerpoint/2010/main" val="385514804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21A0D8-B2D5-4E64-B761-3365E5A0D4ED}"/>
              </a:ext>
            </a:extLst>
          </p:cNvPr>
          <p:cNvSpPr/>
          <p:nvPr userDrawn="1"/>
        </p:nvSpPr>
        <p:spPr>
          <a:xfrm>
            <a:off x="-41835" y="0"/>
            <a:ext cx="1223383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9C8398F-FB19-4A7D-B68A-071C9ACD5879}"/>
              </a:ext>
              <a:ext uri="{C183D7F6-B498-43B3-948B-1728B52AA6E4}">
                <adec:decorative xmlns:adec="http://schemas.microsoft.com/office/drawing/2017/decorative" val="1"/>
              </a:ext>
            </a:extLst>
          </p:cNvPr>
          <p:cNvPicPr>
            <a:picLocks noChangeAspect="1"/>
          </p:cNvPicPr>
          <p:nvPr userDrawn="1"/>
        </p:nvPicPr>
        <p:blipFill>
          <a:blip r:embed="rId2">
            <a:alphaModFix amt="5000"/>
            <a:extLst>
              <a:ext uri="{28A0092B-C50C-407E-A947-70E740481C1C}">
                <a14:useLocalDpi xmlns:a14="http://schemas.microsoft.com/office/drawing/2010/main"/>
              </a:ext>
            </a:extLst>
          </a:blip>
          <a:stretch>
            <a:fillRect/>
          </a:stretch>
        </p:blipFill>
        <p:spPr>
          <a:xfrm>
            <a:off x="15315" y="0"/>
            <a:ext cx="6831211" cy="6858000"/>
          </a:xfrm>
          <a:prstGeom prst="rect">
            <a:avLst/>
          </a:prstGeom>
        </p:spPr>
      </p:pic>
      <p:sp>
        <p:nvSpPr>
          <p:cNvPr id="9" name="Rectangle 8">
            <a:extLst>
              <a:ext uri="{FF2B5EF4-FFF2-40B4-BE49-F238E27FC236}">
                <a16:creationId xmlns:a16="http://schemas.microsoft.com/office/drawing/2014/main" id="{D7EF99A0-EEDC-4827-958A-9D6DE683A4FD}"/>
              </a:ext>
            </a:extLst>
          </p:cNvPr>
          <p:cNvSpPr/>
          <p:nvPr userDrawn="1"/>
        </p:nvSpPr>
        <p:spPr>
          <a:xfrm>
            <a:off x="3953061" y="2143702"/>
            <a:ext cx="8229600" cy="280296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a:spLocks noGrp="1"/>
          </p:cNvSpPr>
          <p:nvPr userDrawn="1">
            <p:ph type="title"/>
          </p:nvPr>
        </p:nvSpPr>
        <p:spPr>
          <a:xfrm>
            <a:off x="4564777" y="2989436"/>
            <a:ext cx="7611908" cy="1111495"/>
          </a:xfrm>
          <a:noFill/>
        </p:spPr>
        <p:txBody>
          <a:bodyPr>
            <a:normAutofit/>
          </a:bodyPr>
          <a:lstStyle>
            <a:lvl1pPr algn="l">
              <a:defRPr sz="4400">
                <a:solidFill>
                  <a:schemeClr val="bg1"/>
                </a:solidFill>
                <a:latin typeface="+mj-lt"/>
              </a:defRPr>
            </a:lvl1pPr>
          </a:lstStyle>
          <a:p>
            <a:r>
              <a:rPr lang="en-US"/>
              <a:t>Click to edit Master title style</a:t>
            </a:r>
          </a:p>
        </p:txBody>
      </p:sp>
      <p:cxnSp>
        <p:nvCxnSpPr>
          <p:cNvPr id="10" name="Straight Connector 9">
            <a:extLst>
              <a:ext uri="{FF2B5EF4-FFF2-40B4-BE49-F238E27FC236}">
                <a16:creationId xmlns:a16="http://schemas.microsoft.com/office/drawing/2014/main" id="{E71FE009-0F85-4A89-AF0B-C72446254037}"/>
              </a:ext>
            </a:extLst>
          </p:cNvPr>
          <p:cNvCxnSpPr>
            <a:cxnSpLocks/>
          </p:cNvCxnSpPr>
          <p:nvPr userDrawn="1"/>
        </p:nvCxnSpPr>
        <p:spPr>
          <a:xfrm>
            <a:off x="3953061" y="4946667"/>
            <a:ext cx="8229600" cy="0"/>
          </a:xfrm>
          <a:prstGeom prst="line">
            <a:avLst/>
          </a:prstGeom>
          <a:ln w="57150">
            <a:solidFill>
              <a:srgbClr val="FF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4803441"/>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7800AF-0A56-46D2-BD27-33F74422B4D2}"/>
              </a:ext>
              <a:ext uri="{C183D7F6-B498-43B3-948B-1728B52AA6E4}">
                <adec:decorative xmlns:adec="http://schemas.microsoft.com/office/drawing/2017/decorative" val="1"/>
              </a:ext>
            </a:extLst>
          </p:cNvPr>
          <p:cNvPicPr>
            <a:picLocks noChangeAspect="1"/>
          </p:cNvPicPr>
          <p:nvPr userDrawn="1"/>
        </p:nvPicPr>
        <p:blipFill rotWithShape="1">
          <a:blip r:embed="rId2">
            <a:alphaModFix amt="5000"/>
            <a:extLst>
              <a:ext uri="{28A0092B-C50C-407E-A947-70E740481C1C}">
                <a14:useLocalDpi xmlns:a14="http://schemas.microsoft.com/office/drawing/2010/main"/>
              </a:ext>
            </a:extLst>
          </a:blip>
          <a:srcRect l="4008" t="6259" r="17014" b="10694"/>
          <a:stretch/>
        </p:blipFill>
        <p:spPr>
          <a:xfrm>
            <a:off x="0" y="0"/>
            <a:ext cx="6496424" cy="6858000"/>
          </a:xfrm>
          <a:prstGeom prst="rect">
            <a:avLst/>
          </a:prstGeom>
        </p:spPr>
      </p:pic>
      <p:sp>
        <p:nvSpPr>
          <p:cNvPr id="5" name="Rectangle 4">
            <a:extLst>
              <a:ext uri="{FF2B5EF4-FFF2-40B4-BE49-F238E27FC236}">
                <a16:creationId xmlns:a16="http://schemas.microsoft.com/office/drawing/2014/main" id="{8BD4F2F4-41A7-4AF5-8B8F-495058752B7F}"/>
              </a:ext>
            </a:extLst>
          </p:cNvPr>
          <p:cNvSpPr/>
          <p:nvPr userDrawn="1"/>
        </p:nvSpPr>
        <p:spPr>
          <a:xfrm>
            <a:off x="6496424" y="0"/>
            <a:ext cx="5695576"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EFB97084-F6CD-4504-99AA-BDF711B7CED2}"/>
              </a:ext>
            </a:extLst>
          </p:cNvPr>
          <p:cNvSpPr>
            <a:spLocks noGrp="1"/>
          </p:cNvSpPr>
          <p:nvPr>
            <p:ph type="title"/>
          </p:nvPr>
        </p:nvSpPr>
        <p:spPr>
          <a:xfrm>
            <a:off x="6648823" y="3795059"/>
            <a:ext cx="5390777" cy="2850776"/>
          </a:xfrm>
          <a:noFill/>
        </p:spPr>
        <p:txBody>
          <a:bodyPr>
            <a:normAutofit/>
          </a:bodyPr>
          <a:lstStyle>
            <a:lvl1pPr algn="l">
              <a:defRPr sz="4400" b="1">
                <a:solidFill>
                  <a:schemeClr val="bg1"/>
                </a:solidFill>
                <a:latin typeface="+mj-lt"/>
              </a:defRPr>
            </a:lvl1pPr>
          </a:lstStyle>
          <a:p>
            <a:r>
              <a:rPr lang="en-US"/>
              <a:t>Click to edit Master title style</a:t>
            </a:r>
          </a:p>
        </p:txBody>
      </p:sp>
      <p:cxnSp>
        <p:nvCxnSpPr>
          <p:cNvPr id="9" name="Straight Connector 8">
            <a:extLst>
              <a:ext uri="{FF2B5EF4-FFF2-40B4-BE49-F238E27FC236}">
                <a16:creationId xmlns:a16="http://schemas.microsoft.com/office/drawing/2014/main" id="{53348F82-7755-4ABF-8100-CA7ECA91DDC5}"/>
              </a:ext>
            </a:extLst>
          </p:cNvPr>
          <p:cNvCxnSpPr/>
          <p:nvPr userDrawn="1"/>
        </p:nvCxnSpPr>
        <p:spPr>
          <a:xfrm>
            <a:off x="394447" y="2641600"/>
            <a:ext cx="5767294"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3009595E-245E-464A-882B-F09636DC9AFF}"/>
              </a:ext>
            </a:extLst>
          </p:cNvPr>
          <p:cNvSpPr>
            <a:spLocks noGrp="1"/>
          </p:cNvSpPr>
          <p:nvPr>
            <p:ph type="body" sz="quarter" idx="10" hasCustomPrompt="1"/>
          </p:nvPr>
        </p:nvSpPr>
        <p:spPr>
          <a:xfrm>
            <a:off x="393794" y="173038"/>
            <a:ext cx="5767294" cy="2301875"/>
          </a:xfrm>
          <a:prstGeom prst="rect">
            <a:avLst/>
          </a:prstGeom>
        </p:spPr>
        <p:txBody>
          <a:bodyPr>
            <a:normAutofit/>
          </a:bodyPr>
          <a:lstStyle>
            <a:lvl1pPr>
              <a:defRPr sz="4400"/>
            </a:lvl1pPr>
          </a:lstStyle>
          <a:p>
            <a:r>
              <a:rPr lang="en-US">
                <a:solidFill>
                  <a:schemeClr val="accent2">
                    <a:lumMod val="75000"/>
                  </a:schemeClr>
                </a:solidFill>
              </a:rPr>
              <a:t>Click to edit Master title style</a:t>
            </a:r>
          </a:p>
        </p:txBody>
      </p:sp>
    </p:spTree>
    <p:extLst>
      <p:ext uri="{BB962C8B-B14F-4D97-AF65-F5344CB8AC3E}">
        <p14:creationId xmlns:p14="http://schemas.microsoft.com/office/powerpoint/2010/main" val="1913635808"/>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52600" y="1414463"/>
            <a:ext cx="4702175"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752600" y="2238375"/>
            <a:ext cx="4702175"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107004" y="1414463"/>
            <a:ext cx="4725332"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07004" y="2238375"/>
            <a:ext cx="4725332"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p:cNvSpPr>
            <a:spLocks noGrp="1"/>
          </p:cNvSpPr>
          <p:nvPr>
            <p:ph type="title"/>
          </p:nvPr>
        </p:nvSpPr>
        <p:spPr>
          <a:xfrm>
            <a:off x="521208" y="448056"/>
            <a:ext cx="11311128" cy="640080"/>
          </a:xfrm>
        </p:spPr>
        <p:txBody>
          <a:bodyPr/>
          <a:lstStyle/>
          <a:p>
            <a:r>
              <a:rPr lang="en-US"/>
              <a:t>Click to edit Master title style</a:t>
            </a:r>
          </a:p>
        </p:txBody>
      </p:sp>
      <p:cxnSp>
        <p:nvCxnSpPr>
          <p:cNvPr id="8" name="Straight Connector 7">
            <a:extLst>
              <a:ext uri="{FF2B5EF4-FFF2-40B4-BE49-F238E27FC236}">
                <a16:creationId xmlns:a16="http://schemas.microsoft.com/office/drawing/2014/main" id="{5EB66F0E-3D61-4EF9-8BAB-D2DF3ED38F95}"/>
              </a:ext>
            </a:extLst>
          </p:cNvPr>
          <p:cNvCxnSpPr/>
          <p:nvPr userDrawn="1"/>
        </p:nvCxnSpPr>
        <p:spPr>
          <a:xfrm>
            <a:off x="521207" y="1099363"/>
            <a:ext cx="11311128" cy="0"/>
          </a:xfrm>
          <a:prstGeom prst="line">
            <a:avLst/>
          </a:prstGeom>
          <a:ln w="28575">
            <a:solidFill>
              <a:srgbClr val="FF6600"/>
            </a:solidFill>
          </a:ln>
        </p:spPr>
        <p:style>
          <a:lnRef idx="1">
            <a:schemeClr val="accent1"/>
          </a:lnRef>
          <a:fillRef idx="0">
            <a:schemeClr val="accent1"/>
          </a:fillRef>
          <a:effectRef idx="0">
            <a:schemeClr val="accent1"/>
          </a:effectRef>
          <a:fontRef idx="minor">
            <a:schemeClr val="tx1"/>
          </a:fontRef>
        </p:style>
      </p:cxnSp>
      <p:sp>
        <p:nvSpPr>
          <p:cNvPr id="9" name="Footer Placeholder 4">
            <a:extLst>
              <a:ext uri="{FF2B5EF4-FFF2-40B4-BE49-F238E27FC236}">
                <a16:creationId xmlns:a16="http://schemas.microsoft.com/office/drawing/2014/main" id="{E9CA7090-1572-49C6-A5BE-DFBCFE5D0C9C}"/>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Tree>
    <p:extLst>
      <p:ext uri="{BB962C8B-B14F-4D97-AF65-F5344CB8AC3E}">
        <p14:creationId xmlns:p14="http://schemas.microsoft.com/office/powerpoint/2010/main" val="3026433342"/>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cxnSp>
        <p:nvCxnSpPr>
          <p:cNvPr id="5" name="Straight Connector 4">
            <a:extLst>
              <a:ext uri="{FF2B5EF4-FFF2-40B4-BE49-F238E27FC236}">
                <a16:creationId xmlns:a16="http://schemas.microsoft.com/office/drawing/2014/main" id="{DAAAF171-4873-43E6-B708-6C1F2F1EDF7A}"/>
              </a:ext>
            </a:extLst>
          </p:cNvPr>
          <p:cNvCxnSpPr/>
          <p:nvPr userDrawn="1"/>
        </p:nvCxnSpPr>
        <p:spPr>
          <a:xfrm>
            <a:off x="521207" y="1099363"/>
            <a:ext cx="11311128" cy="0"/>
          </a:xfrm>
          <a:prstGeom prst="line">
            <a:avLst/>
          </a:prstGeom>
          <a:ln w="28575">
            <a:solidFill>
              <a:srgbClr val="FF6600"/>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F9169015-3DD1-4516-A6E2-9C96CA6261E7}"/>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Tree>
    <p:extLst>
      <p:ext uri="{BB962C8B-B14F-4D97-AF65-F5344CB8AC3E}">
        <p14:creationId xmlns:p14="http://schemas.microsoft.com/office/powerpoint/2010/main" val="3284292090"/>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Team Introduction">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25A1739-B7D4-4856-B098-8B20037FC589}"/>
              </a:ext>
            </a:extLst>
          </p:cNvPr>
          <p:cNvSpPr>
            <a:spLocks noGrp="1"/>
          </p:cNvSpPr>
          <p:nvPr>
            <p:ph type="pic" sz="quarter" idx="10" hasCustomPrompt="1"/>
          </p:nvPr>
        </p:nvSpPr>
        <p:spPr>
          <a:xfrm>
            <a:off x="3567207" y="2301365"/>
            <a:ext cx="2159000" cy="2043112"/>
          </a:xfrm>
          <a:prstGeom prst="rect">
            <a:avLst/>
          </a:prstGeom>
        </p:spPr>
        <p:txBody>
          <a:bodyPr/>
          <a:lstStyle>
            <a:lvl1pPr>
              <a:defRPr/>
            </a:lvl1pPr>
          </a:lstStyle>
          <a:p>
            <a:r>
              <a:rPr lang="en-US"/>
              <a:t>Click to add headshot</a:t>
            </a:r>
          </a:p>
        </p:txBody>
      </p:sp>
      <p:sp>
        <p:nvSpPr>
          <p:cNvPr id="8" name="Text Placeholder 7">
            <a:extLst>
              <a:ext uri="{FF2B5EF4-FFF2-40B4-BE49-F238E27FC236}">
                <a16:creationId xmlns:a16="http://schemas.microsoft.com/office/drawing/2014/main" id="{683116E3-CAC7-4648-A90F-BD3934DA459E}"/>
              </a:ext>
            </a:extLst>
          </p:cNvPr>
          <p:cNvSpPr>
            <a:spLocks noGrp="1"/>
          </p:cNvSpPr>
          <p:nvPr>
            <p:ph type="body" sz="quarter" idx="11" hasCustomPrompt="1"/>
          </p:nvPr>
        </p:nvSpPr>
        <p:spPr>
          <a:xfrm>
            <a:off x="5850405" y="2300853"/>
            <a:ext cx="2301875" cy="2043624"/>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mj-lt"/>
                <a:ea typeface="+mj-ea"/>
                <a:cs typeface="+mj-cs"/>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6" name="Title 5">
            <a:extLst>
              <a:ext uri="{FF2B5EF4-FFF2-40B4-BE49-F238E27FC236}">
                <a16:creationId xmlns:a16="http://schemas.microsoft.com/office/drawing/2014/main" id="{3AAAB156-9477-4387-A9F9-BE024B32B3FB}"/>
              </a:ext>
            </a:extLst>
          </p:cNvPr>
          <p:cNvSpPr>
            <a:spLocks noGrp="1"/>
          </p:cNvSpPr>
          <p:nvPr>
            <p:ph type="title"/>
          </p:nvPr>
        </p:nvSpPr>
        <p:spPr/>
        <p:txBody>
          <a:bodyPr/>
          <a:lstStyle/>
          <a:p>
            <a:r>
              <a:rPr lang="en-US"/>
              <a:t>Click to edit Master title style</a:t>
            </a:r>
          </a:p>
        </p:txBody>
      </p:sp>
      <p:cxnSp>
        <p:nvCxnSpPr>
          <p:cNvPr id="13" name="Straight Connector 12">
            <a:extLst>
              <a:ext uri="{FF2B5EF4-FFF2-40B4-BE49-F238E27FC236}">
                <a16:creationId xmlns:a16="http://schemas.microsoft.com/office/drawing/2014/main" id="{0846FA36-74FB-4E79-8830-020556CE36CB}"/>
              </a:ext>
            </a:extLst>
          </p:cNvPr>
          <p:cNvCxnSpPr/>
          <p:nvPr userDrawn="1"/>
        </p:nvCxnSpPr>
        <p:spPr>
          <a:xfrm>
            <a:off x="521207" y="1099363"/>
            <a:ext cx="11311128" cy="0"/>
          </a:xfrm>
          <a:prstGeom prst="line">
            <a:avLst/>
          </a:prstGeom>
          <a:ln w="28575">
            <a:solidFill>
              <a:srgbClr val="FF6600"/>
            </a:solidFill>
          </a:ln>
        </p:spPr>
        <p:style>
          <a:lnRef idx="1">
            <a:schemeClr val="accent1"/>
          </a:lnRef>
          <a:fillRef idx="0">
            <a:schemeClr val="accent1"/>
          </a:fillRef>
          <a:effectRef idx="0">
            <a:schemeClr val="accent1"/>
          </a:effectRef>
          <a:fontRef idx="minor">
            <a:schemeClr val="tx1"/>
          </a:fontRef>
        </p:style>
      </p:cxnSp>
      <p:sp>
        <p:nvSpPr>
          <p:cNvPr id="14" name="Footer Placeholder 6">
            <a:extLst>
              <a:ext uri="{FF2B5EF4-FFF2-40B4-BE49-F238E27FC236}">
                <a16:creationId xmlns:a16="http://schemas.microsoft.com/office/drawing/2014/main" id="{B43165ED-4C0F-4067-8D3B-E68FE936C137}"/>
              </a:ext>
            </a:extLst>
          </p:cNvPr>
          <p:cNvSpPr>
            <a:spLocks noGrp="1"/>
          </p:cNvSpPr>
          <p:nvPr>
            <p:ph type="ftr" sz="quarter" idx="12"/>
          </p:nvPr>
        </p:nvSpPr>
        <p:spPr>
          <a:xfrm>
            <a:off x="1755647" y="6356350"/>
            <a:ext cx="10076687" cy="365125"/>
          </a:xfrm>
        </p:spPr>
        <p:txBody>
          <a:bodyPr/>
          <a:lstStyle/>
          <a:p>
            <a:pPr algn="r"/>
            <a:r>
              <a:rPr lang="en-US"/>
              <a:t>Replacement of Bridge No. 02510 </a:t>
            </a:r>
            <a:r>
              <a:rPr lang="en-US">
                <a:solidFill>
                  <a:srgbClr val="FF6600"/>
                </a:solidFill>
              </a:rPr>
              <a:t>//</a:t>
            </a:r>
            <a:r>
              <a:rPr lang="en-US"/>
              <a:t> State Project No. 0040-0146</a:t>
            </a:r>
          </a:p>
        </p:txBody>
      </p:sp>
    </p:spTree>
    <p:extLst>
      <p:ext uri="{BB962C8B-B14F-4D97-AF65-F5344CB8AC3E}">
        <p14:creationId xmlns:p14="http://schemas.microsoft.com/office/powerpoint/2010/main" val="1610973814"/>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hf sldNum="0" hd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eam Intro - Multiple Team Members (4)">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3">
            <a:extLst>
              <a:ext uri="{FF2B5EF4-FFF2-40B4-BE49-F238E27FC236}">
                <a16:creationId xmlns:a16="http://schemas.microsoft.com/office/drawing/2014/main" id="{825A1739-B7D4-4856-B098-8B20037FC589}"/>
              </a:ext>
            </a:extLst>
          </p:cNvPr>
          <p:cNvSpPr>
            <a:spLocks noGrp="1"/>
          </p:cNvSpPr>
          <p:nvPr>
            <p:ph type="pic" sz="quarter" idx="10" hasCustomPrompt="1"/>
          </p:nvPr>
        </p:nvSpPr>
        <p:spPr>
          <a:xfrm>
            <a:off x="1326031" y="1303294"/>
            <a:ext cx="2159000" cy="2043112"/>
          </a:xfrm>
          <a:prstGeom prst="rect">
            <a:avLst/>
          </a:prstGeom>
        </p:spPr>
        <p:txBody>
          <a:bodyPr/>
          <a:lstStyle>
            <a:lvl1pPr>
              <a:defRPr/>
            </a:lvl1pPr>
          </a:lstStyle>
          <a:p>
            <a:r>
              <a:rPr lang="en-US"/>
              <a:t>Click to add headshot</a:t>
            </a:r>
          </a:p>
        </p:txBody>
      </p:sp>
      <p:sp>
        <p:nvSpPr>
          <p:cNvPr id="8" name="Text Placeholder 7">
            <a:extLst>
              <a:ext uri="{FF2B5EF4-FFF2-40B4-BE49-F238E27FC236}">
                <a16:creationId xmlns:a16="http://schemas.microsoft.com/office/drawing/2014/main" id="{683116E3-CAC7-4648-A90F-BD3934DA459E}"/>
              </a:ext>
            </a:extLst>
          </p:cNvPr>
          <p:cNvSpPr>
            <a:spLocks noGrp="1"/>
          </p:cNvSpPr>
          <p:nvPr>
            <p:ph type="body" sz="quarter" idx="11" hasCustomPrompt="1"/>
          </p:nvPr>
        </p:nvSpPr>
        <p:spPr>
          <a:xfrm>
            <a:off x="3609229" y="1302782"/>
            <a:ext cx="2301875" cy="2043624"/>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mj-lt"/>
                <a:ea typeface="+mj-ea"/>
                <a:cs typeface="+mj-cs"/>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6" name="Picture Placeholder 3">
            <a:extLst>
              <a:ext uri="{FF2B5EF4-FFF2-40B4-BE49-F238E27FC236}">
                <a16:creationId xmlns:a16="http://schemas.microsoft.com/office/drawing/2014/main" id="{499152F4-582A-4C45-9AF1-28F222E073E5}"/>
              </a:ext>
            </a:extLst>
          </p:cNvPr>
          <p:cNvSpPr>
            <a:spLocks noGrp="1"/>
          </p:cNvSpPr>
          <p:nvPr>
            <p:ph type="pic" sz="quarter" idx="12" hasCustomPrompt="1"/>
          </p:nvPr>
        </p:nvSpPr>
        <p:spPr>
          <a:xfrm>
            <a:off x="1326031" y="3561564"/>
            <a:ext cx="2159000" cy="2043112"/>
          </a:xfrm>
          <a:prstGeom prst="rect">
            <a:avLst/>
          </a:prstGeom>
        </p:spPr>
        <p:txBody>
          <a:bodyPr/>
          <a:lstStyle>
            <a:lvl1pPr>
              <a:defRPr/>
            </a:lvl1pPr>
          </a:lstStyle>
          <a:p>
            <a:r>
              <a:rPr lang="en-US"/>
              <a:t>Click to add headshot</a:t>
            </a:r>
          </a:p>
        </p:txBody>
      </p:sp>
      <p:sp>
        <p:nvSpPr>
          <p:cNvPr id="9" name="Text Placeholder 7">
            <a:extLst>
              <a:ext uri="{FF2B5EF4-FFF2-40B4-BE49-F238E27FC236}">
                <a16:creationId xmlns:a16="http://schemas.microsoft.com/office/drawing/2014/main" id="{6BF4582A-1A50-4434-A667-42B962C410E3}"/>
              </a:ext>
            </a:extLst>
          </p:cNvPr>
          <p:cNvSpPr>
            <a:spLocks noGrp="1"/>
          </p:cNvSpPr>
          <p:nvPr>
            <p:ph type="body" sz="quarter" idx="13" hasCustomPrompt="1"/>
          </p:nvPr>
        </p:nvSpPr>
        <p:spPr>
          <a:xfrm>
            <a:off x="3609229" y="3561052"/>
            <a:ext cx="2301875" cy="2043624"/>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mj-lt"/>
                <a:ea typeface="+mj-ea"/>
                <a:cs typeface="+mj-cs"/>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10" name="Picture Placeholder 3">
            <a:extLst>
              <a:ext uri="{FF2B5EF4-FFF2-40B4-BE49-F238E27FC236}">
                <a16:creationId xmlns:a16="http://schemas.microsoft.com/office/drawing/2014/main" id="{50DFB679-A108-43C6-A619-AE7DA9AC4D44}"/>
              </a:ext>
            </a:extLst>
          </p:cNvPr>
          <p:cNvSpPr>
            <a:spLocks noGrp="1"/>
          </p:cNvSpPr>
          <p:nvPr>
            <p:ph type="pic" sz="quarter" idx="14" hasCustomPrompt="1"/>
          </p:nvPr>
        </p:nvSpPr>
        <p:spPr>
          <a:xfrm>
            <a:off x="6096000" y="1302782"/>
            <a:ext cx="2159000" cy="2043112"/>
          </a:xfrm>
          <a:prstGeom prst="rect">
            <a:avLst/>
          </a:prstGeom>
        </p:spPr>
        <p:txBody>
          <a:bodyPr/>
          <a:lstStyle>
            <a:lvl1pPr>
              <a:defRPr/>
            </a:lvl1pPr>
          </a:lstStyle>
          <a:p>
            <a:r>
              <a:rPr lang="en-US"/>
              <a:t>Click to add headshot</a:t>
            </a:r>
          </a:p>
        </p:txBody>
      </p:sp>
      <p:sp>
        <p:nvSpPr>
          <p:cNvPr id="11" name="Text Placeholder 7">
            <a:extLst>
              <a:ext uri="{FF2B5EF4-FFF2-40B4-BE49-F238E27FC236}">
                <a16:creationId xmlns:a16="http://schemas.microsoft.com/office/drawing/2014/main" id="{A539EF00-D930-4DB5-BB97-53811B908B07}"/>
              </a:ext>
            </a:extLst>
          </p:cNvPr>
          <p:cNvSpPr>
            <a:spLocks noGrp="1"/>
          </p:cNvSpPr>
          <p:nvPr>
            <p:ph type="body" sz="quarter" idx="15" hasCustomPrompt="1"/>
          </p:nvPr>
        </p:nvSpPr>
        <p:spPr>
          <a:xfrm>
            <a:off x="8379198" y="1302270"/>
            <a:ext cx="2301875" cy="2043624"/>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mj-lt"/>
                <a:ea typeface="+mj-ea"/>
                <a:cs typeface="+mj-cs"/>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12" name="Picture Placeholder 3">
            <a:extLst>
              <a:ext uri="{FF2B5EF4-FFF2-40B4-BE49-F238E27FC236}">
                <a16:creationId xmlns:a16="http://schemas.microsoft.com/office/drawing/2014/main" id="{A89E2057-496D-40B5-96A8-A94514942777}"/>
              </a:ext>
            </a:extLst>
          </p:cNvPr>
          <p:cNvSpPr>
            <a:spLocks noGrp="1"/>
          </p:cNvSpPr>
          <p:nvPr>
            <p:ph type="pic" sz="quarter" idx="16" hasCustomPrompt="1"/>
          </p:nvPr>
        </p:nvSpPr>
        <p:spPr>
          <a:xfrm>
            <a:off x="6096000" y="3561564"/>
            <a:ext cx="2159000" cy="2043112"/>
          </a:xfrm>
          <a:prstGeom prst="rect">
            <a:avLst/>
          </a:prstGeom>
        </p:spPr>
        <p:txBody>
          <a:bodyPr/>
          <a:lstStyle>
            <a:lvl1pPr>
              <a:defRPr/>
            </a:lvl1pPr>
          </a:lstStyle>
          <a:p>
            <a:r>
              <a:rPr lang="en-US"/>
              <a:t>Click to add headshot</a:t>
            </a:r>
          </a:p>
        </p:txBody>
      </p:sp>
      <p:sp>
        <p:nvSpPr>
          <p:cNvPr id="13" name="Text Placeholder 7">
            <a:extLst>
              <a:ext uri="{FF2B5EF4-FFF2-40B4-BE49-F238E27FC236}">
                <a16:creationId xmlns:a16="http://schemas.microsoft.com/office/drawing/2014/main" id="{E157BB3C-E474-40DD-80AA-8E3BBD264EE6}"/>
              </a:ext>
            </a:extLst>
          </p:cNvPr>
          <p:cNvSpPr>
            <a:spLocks noGrp="1"/>
          </p:cNvSpPr>
          <p:nvPr>
            <p:ph type="body" sz="quarter" idx="17" hasCustomPrompt="1"/>
          </p:nvPr>
        </p:nvSpPr>
        <p:spPr>
          <a:xfrm>
            <a:off x="8379198" y="3561052"/>
            <a:ext cx="2301875" cy="2043624"/>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mj-lt"/>
                <a:ea typeface="+mj-ea"/>
                <a:cs typeface="+mj-cs"/>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cxnSp>
        <p:nvCxnSpPr>
          <p:cNvPr id="14" name="Straight Connector 13">
            <a:extLst>
              <a:ext uri="{FF2B5EF4-FFF2-40B4-BE49-F238E27FC236}">
                <a16:creationId xmlns:a16="http://schemas.microsoft.com/office/drawing/2014/main" id="{1B0E96C9-E59A-4BA6-B18C-FD8CFC7EB722}"/>
              </a:ext>
            </a:extLst>
          </p:cNvPr>
          <p:cNvCxnSpPr/>
          <p:nvPr userDrawn="1"/>
        </p:nvCxnSpPr>
        <p:spPr>
          <a:xfrm>
            <a:off x="521207" y="1099363"/>
            <a:ext cx="11311128" cy="0"/>
          </a:xfrm>
          <a:prstGeom prst="line">
            <a:avLst/>
          </a:prstGeom>
          <a:ln w="28575">
            <a:solidFill>
              <a:srgbClr val="FF6600"/>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5BABAA7D-B3C9-40A7-AD6D-D8F5E0EE5083}"/>
              </a:ext>
            </a:extLst>
          </p:cNvPr>
          <p:cNvSpPr>
            <a:spLocks noGrp="1"/>
          </p:cNvSpPr>
          <p:nvPr>
            <p:ph type="ftr" sz="quarter" idx="18"/>
          </p:nvPr>
        </p:nvSpPr>
        <p:spPr>
          <a:xfrm>
            <a:off x="1755647" y="6356350"/>
            <a:ext cx="10076687" cy="365125"/>
          </a:xfrm>
        </p:spPr>
        <p:txBody>
          <a:bodyPr/>
          <a:lstStyle/>
          <a:p>
            <a:pPr algn="r"/>
            <a:r>
              <a:rPr lang="en-US"/>
              <a:t>Project Number &amp; Title</a:t>
            </a:r>
          </a:p>
        </p:txBody>
      </p:sp>
    </p:spTree>
    <p:extLst>
      <p:ext uri="{BB962C8B-B14F-4D97-AF65-F5344CB8AC3E}">
        <p14:creationId xmlns:p14="http://schemas.microsoft.com/office/powerpoint/2010/main" val="2918159409"/>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eam Intro - Multiple Team Members (6)">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3">
            <a:extLst>
              <a:ext uri="{FF2B5EF4-FFF2-40B4-BE49-F238E27FC236}">
                <a16:creationId xmlns:a16="http://schemas.microsoft.com/office/drawing/2014/main" id="{825A1739-B7D4-4856-B098-8B20037FC589}"/>
              </a:ext>
            </a:extLst>
          </p:cNvPr>
          <p:cNvSpPr>
            <a:spLocks noGrp="1"/>
          </p:cNvSpPr>
          <p:nvPr>
            <p:ph type="pic" sz="quarter" idx="10" hasCustomPrompt="1"/>
          </p:nvPr>
        </p:nvSpPr>
        <p:spPr>
          <a:xfrm>
            <a:off x="1326031" y="1638390"/>
            <a:ext cx="1546269" cy="1463271"/>
          </a:xfrm>
          <a:prstGeom prst="rect">
            <a:avLst/>
          </a:prstGeom>
        </p:spPr>
        <p:txBody>
          <a:bodyPr/>
          <a:lstStyle>
            <a:lvl1pPr>
              <a:defRPr/>
            </a:lvl1pPr>
          </a:lstStyle>
          <a:p>
            <a:r>
              <a:rPr lang="en-US"/>
              <a:t>Click to add headshot</a:t>
            </a:r>
          </a:p>
        </p:txBody>
      </p:sp>
      <p:sp>
        <p:nvSpPr>
          <p:cNvPr id="8" name="Text Placeholder 7">
            <a:extLst>
              <a:ext uri="{FF2B5EF4-FFF2-40B4-BE49-F238E27FC236}">
                <a16:creationId xmlns:a16="http://schemas.microsoft.com/office/drawing/2014/main" id="{683116E3-CAC7-4648-A90F-BD3934DA459E}"/>
              </a:ext>
            </a:extLst>
          </p:cNvPr>
          <p:cNvSpPr>
            <a:spLocks noGrp="1"/>
          </p:cNvSpPr>
          <p:nvPr>
            <p:ph type="body" sz="quarter" idx="11" hasCustomPrompt="1"/>
          </p:nvPr>
        </p:nvSpPr>
        <p:spPr>
          <a:xfrm>
            <a:off x="2983092" y="1637366"/>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mj-lt"/>
                <a:ea typeface="+mj-ea"/>
                <a:cs typeface="+mj-cs"/>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10" name="Picture Placeholder 3">
            <a:extLst>
              <a:ext uri="{FF2B5EF4-FFF2-40B4-BE49-F238E27FC236}">
                <a16:creationId xmlns:a16="http://schemas.microsoft.com/office/drawing/2014/main" id="{50DFB679-A108-43C6-A619-AE7DA9AC4D44}"/>
              </a:ext>
            </a:extLst>
          </p:cNvPr>
          <p:cNvSpPr>
            <a:spLocks noGrp="1"/>
          </p:cNvSpPr>
          <p:nvPr>
            <p:ph type="pic" sz="quarter" idx="14" hasCustomPrompt="1"/>
          </p:nvPr>
        </p:nvSpPr>
        <p:spPr>
          <a:xfrm>
            <a:off x="4926017" y="1637744"/>
            <a:ext cx="1546269" cy="1463271"/>
          </a:xfrm>
          <a:prstGeom prst="rect">
            <a:avLst/>
          </a:prstGeom>
        </p:spPr>
        <p:txBody>
          <a:bodyPr/>
          <a:lstStyle>
            <a:lvl1pPr>
              <a:defRPr/>
            </a:lvl1pPr>
          </a:lstStyle>
          <a:p>
            <a:r>
              <a:rPr lang="en-US"/>
              <a:t>Click to add headshot</a:t>
            </a:r>
          </a:p>
        </p:txBody>
      </p:sp>
      <p:sp>
        <p:nvSpPr>
          <p:cNvPr id="11" name="Text Placeholder 7">
            <a:extLst>
              <a:ext uri="{FF2B5EF4-FFF2-40B4-BE49-F238E27FC236}">
                <a16:creationId xmlns:a16="http://schemas.microsoft.com/office/drawing/2014/main" id="{A539EF00-D930-4DB5-BB97-53811B908B07}"/>
              </a:ext>
            </a:extLst>
          </p:cNvPr>
          <p:cNvSpPr>
            <a:spLocks noGrp="1"/>
          </p:cNvSpPr>
          <p:nvPr>
            <p:ph type="body" sz="quarter" idx="15" hasCustomPrompt="1"/>
          </p:nvPr>
        </p:nvSpPr>
        <p:spPr>
          <a:xfrm>
            <a:off x="6578156" y="1637366"/>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mj-lt"/>
                <a:ea typeface="+mj-ea"/>
                <a:cs typeface="+mj-cs"/>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cxnSp>
        <p:nvCxnSpPr>
          <p:cNvPr id="14" name="Straight Connector 13">
            <a:extLst>
              <a:ext uri="{FF2B5EF4-FFF2-40B4-BE49-F238E27FC236}">
                <a16:creationId xmlns:a16="http://schemas.microsoft.com/office/drawing/2014/main" id="{1B0E96C9-E59A-4BA6-B18C-FD8CFC7EB722}"/>
              </a:ext>
            </a:extLst>
          </p:cNvPr>
          <p:cNvCxnSpPr/>
          <p:nvPr userDrawn="1"/>
        </p:nvCxnSpPr>
        <p:spPr>
          <a:xfrm>
            <a:off x="521207" y="1099363"/>
            <a:ext cx="11311128" cy="0"/>
          </a:xfrm>
          <a:prstGeom prst="line">
            <a:avLst/>
          </a:prstGeom>
          <a:ln w="28575">
            <a:solidFill>
              <a:srgbClr val="FF6600"/>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5BABAA7D-B3C9-40A7-AD6D-D8F5E0EE5083}"/>
              </a:ext>
            </a:extLst>
          </p:cNvPr>
          <p:cNvSpPr>
            <a:spLocks noGrp="1"/>
          </p:cNvSpPr>
          <p:nvPr>
            <p:ph type="ftr" sz="quarter" idx="18"/>
          </p:nvPr>
        </p:nvSpPr>
        <p:spPr>
          <a:xfrm>
            <a:off x="1755647" y="6356350"/>
            <a:ext cx="10076687" cy="365125"/>
          </a:xfrm>
        </p:spPr>
        <p:txBody>
          <a:bodyPr/>
          <a:lstStyle/>
          <a:p>
            <a:pPr algn="r"/>
            <a:r>
              <a:rPr lang="en-US"/>
              <a:t>Project Number &amp; Title</a:t>
            </a:r>
          </a:p>
        </p:txBody>
      </p:sp>
      <p:sp>
        <p:nvSpPr>
          <p:cNvPr id="16" name="Picture Placeholder 3">
            <a:extLst>
              <a:ext uri="{FF2B5EF4-FFF2-40B4-BE49-F238E27FC236}">
                <a16:creationId xmlns:a16="http://schemas.microsoft.com/office/drawing/2014/main" id="{C2354EEA-7EA5-4403-B516-8A09C627578A}"/>
              </a:ext>
            </a:extLst>
          </p:cNvPr>
          <p:cNvSpPr>
            <a:spLocks noGrp="1"/>
          </p:cNvSpPr>
          <p:nvPr>
            <p:ph type="pic" sz="quarter" idx="19" hasCustomPrompt="1"/>
          </p:nvPr>
        </p:nvSpPr>
        <p:spPr>
          <a:xfrm>
            <a:off x="8540138" y="1637744"/>
            <a:ext cx="1546269" cy="1463271"/>
          </a:xfrm>
          <a:prstGeom prst="rect">
            <a:avLst/>
          </a:prstGeom>
        </p:spPr>
        <p:txBody>
          <a:bodyPr/>
          <a:lstStyle>
            <a:lvl1pPr>
              <a:defRPr/>
            </a:lvl1pPr>
          </a:lstStyle>
          <a:p>
            <a:r>
              <a:rPr lang="en-US"/>
              <a:t>Click to add headshot</a:t>
            </a:r>
          </a:p>
        </p:txBody>
      </p:sp>
      <p:sp>
        <p:nvSpPr>
          <p:cNvPr id="17" name="Text Placeholder 7">
            <a:extLst>
              <a:ext uri="{FF2B5EF4-FFF2-40B4-BE49-F238E27FC236}">
                <a16:creationId xmlns:a16="http://schemas.microsoft.com/office/drawing/2014/main" id="{42A68324-62C4-49AE-B54F-3D4FFAFEE2EA}"/>
              </a:ext>
            </a:extLst>
          </p:cNvPr>
          <p:cNvSpPr>
            <a:spLocks noGrp="1"/>
          </p:cNvSpPr>
          <p:nvPr>
            <p:ph type="body" sz="quarter" idx="20" hasCustomPrompt="1"/>
          </p:nvPr>
        </p:nvSpPr>
        <p:spPr>
          <a:xfrm>
            <a:off x="10197961" y="1637366"/>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mj-lt"/>
                <a:ea typeface="+mj-ea"/>
                <a:cs typeface="+mj-cs"/>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4" name="Picture Placeholder 3">
            <a:extLst>
              <a:ext uri="{FF2B5EF4-FFF2-40B4-BE49-F238E27FC236}">
                <a16:creationId xmlns:a16="http://schemas.microsoft.com/office/drawing/2014/main" id="{EEED19F1-CDC2-47F8-8335-EC50426E813E}"/>
              </a:ext>
            </a:extLst>
          </p:cNvPr>
          <p:cNvSpPr>
            <a:spLocks noGrp="1"/>
          </p:cNvSpPr>
          <p:nvPr>
            <p:ph type="pic" sz="quarter" idx="21" hasCustomPrompt="1"/>
          </p:nvPr>
        </p:nvSpPr>
        <p:spPr>
          <a:xfrm>
            <a:off x="1311808" y="3659342"/>
            <a:ext cx="1546269" cy="1463271"/>
          </a:xfrm>
          <a:prstGeom prst="rect">
            <a:avLst/>
          </a:prstGeom>
        </p:spPr>
        <p:txBody>
          <a:bodyPr/>
          <a:lstStyle>
            <a:lvl1pPr>
              <a:defRPr/>
            </a:lvl1pPr>
          </a:lstStyle>
          <a:p>
            <a:r>
              <a:rPr lang="en-US"/>
              <a:t>Click to add headshot</a:t>
            </a:r>
          </a:p>
        </p:txBody>
      </p:sp>
      <p:sp>
        <p:nvSpPr>
          <p:cNvPr id="25" name="Text Placeholder 7">
            <a:extLst>
              <a:ext uri="{FF2B5EF4-FFF2-40B4-BE49-F238E27FC236}">
                <a16:creationId xmlns:a16="http://schemas.microsoft.com/office/drawing/2014/main" id="{A6EAF9F1-784F-41E2-A921-1CF227861307}"/>
              </a:ext>
            </a:extLst>
          </p:cNvPr>
          <p:cNvSpPr>
            <a:spLocks noGrp="1"/>
          </p:cNvSpPr>
          <p:nvPr>
            <p:ph type="body" sz="quarter" idx="22" hasCustomPrompt="1"/>
          </p:nvPr>
        </p:nvSpPr>
        <p:spPr>
          <a:xfrm>
            <a:off x="2968869" y="3658318"/>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mj-lt"/>
                <a:ea typeface="+mj-ea"/>
                <a:cs typeface="+mj-cs"/>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6" name="Picture Placeholder 3">
            <a:extLst>
              <a:ext uri="{FF2B5EF4-FFF2-40B4-BE49-F238E27FC236}">
                <a16:creationId xmlns:a16="http://schemas.microsoft.com/office/drawing/2014/main" id="{AD2C3D1F-F5DC-4D08-B1DE-B1B2903E0F20}"/>
              </a:ext>
            </a:extLst>
          </p:cNvPr>
          <p:cNvSpPr>
            <a:spLocks noGrp="1"/>
          </p:cNvSpPr>
          <p:nvPr>
            <p:ph type="pic" sz="quarter" idx="23" hasCustomPrompt="1"/>
          </p:nvPr>
        </p:nvSpPr>
        <p:spPr>
          <a:xfrm>
            <a:off x="4911794" y="3658696"/>
            <a:ext cx="1546269" cy="1463271"/>
          </a:xfrm>
          <a:prstGeom prst="rect">
            <a:avLst/>
          </a:prstGeom>
        </p:spPr>
        <p:txBody>
          <a:bodyPr/>
          <a:lstStyle>
            <a:lvl1pPr>
              <a:defRPr/>
            </a:lvl1pPr>
          </a:lstStyle>
          <a:p>
            <a:r>
              <a:rPr lang="en-US"/>
              <a:t>Click to add headshot</a:t>
            </a:r>
          </a:p>
        </p:txBody>
      </p:sp>
      <p:sp>
        <p:nvSpPr>
          <p:cNvPr id="27" name="Text Placeholder 7">
            <a:extLst>
              <a:ext uri="{FF2B5EF4-FFF2-40B4-BE49-F238E27FC236}">
                <a16:creationId xmlns:a16="http://schemas.microsoft.com/office/drawing/2014/main" id="{01C8453C-4DDA-45D4-9E2D-D43C6BD999A9}"/>
              </a:ext>
            </a:extLst>
          </p:cNvPr>
          <p:cNvSpPr>
            <a:spLocks noGrp="1"/>
          </p:cNvSpPr>
          <p:nvPr>
            <p:ph type="body" sz="quarter" idx="24" hasCustomPrompt="1"/>
          </p:nvPr>
        </p:nvSpPr>
        <p:spPr>
          <a:xfrm>
            <a:off x="6563933" y="3658318"/>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mj-lt"/>
                <a:ea typeface="+mj-ea"/>
                <a:cs typeface="+mj-cs"/>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8" name="Picture Placeholder 3">
            <a:extLst>
              <a:ext uri="{FF2B5EF4-FFF2-40B4-BE49-F238E27FC236}">
                <a16:creationId xmlns:a16="http://schemas.microsoft.com/office/drawing/2014/main" id="{D1A0B504-DAF8-4A6D-9884-76F3DABC099A}"/>
              </a:ext>
            </a:extLst>
          </p:cNvPr>
          <p:cNvSpPr>
            <a:spLocks noGrp="1"/>
          </p:cNvSpPr>
          <p:nvPr>
            <p:ph type="pic" sz="quarter" idx="25" hasCustomPrompt="1"/>
          </p:nvPr>
        </p:nvSpPr>
        <p:spPr>
          <a:xfrm>
            <a:off x="8525915" y="3658696"/>
            <a:ext cx="1546269" cy="1463271"/>
          </a:xfrm>
          <a:prstGeom prst="rect">
            <a:avLst/>
          </a:prstGeom>
        </p:spPr>
        <p:txBody>
          <a:bodyPr/>
          <a:lstStyle>
            <a:lvl1pPr>
              <a:defRPr/>
            </a:lvl1pPr>
          </a:lstStyle>
          <a:p>
            <a:r>
              <a:rPr lang="en-US"/>
              <a:t>Click to add headshot</a:t>
            </a:r>
          </a:p>
        </p:txBody>
      </p:sp>
      <p:sp>
        <p:nvSpPr>
          <p:cNvPr id="29" name="Text Placeholder 7">
            <a:extLst>
              <a:ext uri="{FF2B5EF4-FFF2-40B4-BE49-F238E27FC236}">
                <a16:creationId xmlns:a16="http://schemas.microsoft.com/office/drawing/2014/main" id="{F6BE86E4-A293-49EF-A47F-1483B184E426}"/>
              </a:ext>
            </a:extLst>
          </p:cNvPr>
          <p:cNvSpPr>
            <a:spLocks noGrp="1"/>
          </p:cNvSpPr>
          <p:nvPr>
            <p:ph type="body" sz="quarter" idx="26" hasCustomPrompt="1"/>
          </p:nvPr>
        </p:nvSpPr>
        <p:spPr>
          <a:xfrm>
            <a:off x="10183738" y="3658318"/>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mj-lt"/>
                <a:ea typeface="+mj-ea"/>
                <a:cs typeface="+mj-cs"/>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Tree>
    <p:extLst>
      <p:ext uri="{BB962C8B-B14F-4D97-AF65-F5344CB8AC3E}">
        <p14:creationId xmlns:p14="http://schemas.microsoft.com/office/powerpoint/2010/main" val="4279264720"/>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_Content with Text and Horizontal Image">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B6C59E6A-4EB9-4094-BD3D-94E1BA36C3FC}"/>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pic>
        <p:nvPicPr>
          <p:cNvPr id="7" name="Picture 6" descr="Logo&#10;&#10;Description automatically generated">
            <a:extLst>
              <a:ext uri="{FF2B5EF4-FFF2-40B4-BE49-F238E27FC236}">
                <a16:creationId xmlns:a16="http://schemas.microsoft.com/office/drawing/2014/main" id="{6B3F93E5-2F61-461F-9ED8-874A671CAA2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278" y="5924552"/>
            <a:ext cx="860227" cy="863600"/>
          </a:xfrm>
          <a:prstGeom prst="rect">
            <a:avLst/>
          </a:prstGeom>
        </p:spPr>
      </p:pic>
      <p:sp>
        <p:nvSpPr>
          <p:cNvPr id="11" name="Title 1">
            <a:extLst>
              <a:ext uri="{FF2B5EF4-FFF2-40B4-BE49-F238E27FC236}">
                <a16:creationId xmlns:a16="http://schemas.microsoft.com/office/drawing/2014/main" id="{8FCB3698-CAF2-4B36-89C3-0C704FEC19E1}"/>
              </a:ext>
            </a:extLst>
          </p:cNvPr>
          <p:cNvSpPr>
            <a:spLocks noGrp="1"/>
          </p:cNvSpPr>
          <p:nvPr>
            <p:ph type="title"/>
          </p:nvPr>
        </p:nvSpPr>
        <p:spPr>
          <a:xfrm>
            <a:off x="999237" y="457200"/>
            <a:ext cx="3943350" cy="1600200"/>
          </a:xfrm>
        </p:spPr>
        <p:txBody>
          <a:bodyPr anchor="b"/>
          <a:lstStyle>
            <a:lvl1pPr>
              <a:defRPr sz="3200"/>
            </a:lvl1pPr>
          </a:lstStyle>
          <a:p>
            <a:r>
              <a:rPr lang="en-US"/>
              <a:t>Click to edit Master title style</a:t>
            </a:r>
          </a:p>
        </p:txBody>
      </p:sp>
      <p:sp>
        <p:nvSpPr>
          <p:cNvPr id="12" name="Content Placeholder 2">
            <a:extLst>
              <a:ext uri="{FF2B5EF4-FFF2-40B4-BE49-F238E27FC236}">
                <a16:creationId xmlns:a16="http://schemas.microsoft.com/office/drawing/2014/main" id="{F9534A38-E043-4DBD-A729-9FA13545ECC0}"/>
              </a:ext>
            </a:extLst>
          </p:cNvPr>
          <p:cNvSpPr>
            <a:spLocks noGrp="1"/>
          </p:cNvSpPr>
          <p:nvPr>
            <p:ph idx="1"/>
          </p:nvPr>
        </p:nvSpPr>
        <p:spPr>
          <a:xfrm>
            <a:off x="5105873" y="457201"/>
            <a:ext cx="6726461" cy="540385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3">
            <a:extLst>
              <a:ext uri="{FF2B5EF4-FFF2-40B4-BE49-F238E27FC236}">
                <a16:creationId xmlns:a16="http://schemas.microsoft.com/office/drawing/2014/main" id="{19581AB8-7C9E-49A2-B667-C36C15E4B42C}"/>
              </a:ext>
            </a:extLst>
          </p:cNvPr>
          <p:cNvSpPr>
            <a:spLocks noGrp="1"/>
          </p:cNvSpPr>
          <p:nvPr>
            <p:ph type="body" sz="half" idx="2"/>
          </p:nvPr>
        </p:nvSpPr>
        <p:spPr>
          <a:xfrm>
            <a:off x="999237" y="2171700"/>
            <a:ext cx="3943350" cy="36972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571916814"/>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FCFCFF38-844A-4722-8975-E7678F8CE6EA}"/>
              </a:ext>
            </a:extLst>
          </p:cNvPr>
          <p:cNvPicPr>
            <a:picLocks noChangeAspect="1"/>
          </p:cNvPicPr>
          <p:nvPr userDrawn="1"/>
        </p:nvPicPr>
        <p:blipFill>
          <a:blip r:embed="rId2" cstate="screen">
            <a:alphaModFix amt="5000"/>
            <a:extLst>
              <a:ext uri="{28A0092B-C50C-407E-A947-70E740481C1C}">
                <a14:useLocalDpi xmlns:a14="http://schemas.microsoft.com/office/drawing/2010/main"/>
              </a:ext>
            </a:extLst>
          </a:blip>
          <a:stretch>
            <a:fillRect/>
          </a:stretch>
        </p:blipFill>
        <p:spPr>
          <a:xfrm>
            <a:off x="1319342" y="94762"/>
            <a:ext cx="9166762" cy="6668476"/>
          </a:xfrm>
          <a:prstGeom prst="rect">
            <a:avLst/>
          </a:prstGeom>
        </p:spPr>
      </p:pic>
      <p:sp>
        <p:nvSpPr>
          <p:cNvPr id="2" name="Title 1">
            <a:extLst>
              <a:ext uri="{FF2B5EF4-FFF2-40B4-BE49-F238E27FC236}">
                <a16:creationId xmlns:a16="http://schemas.microsoft.com/office/drawing/2014/main" id="{59686D53-C658-4C03-B50B-094133F2FB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546DC7-2410-4F44-9EFD-1594AC3A320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BE6F575-2859-456F-BF0E-A6DB3C70747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43444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Team Intro - Multiple Team Memb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Slide Number Placeholder 5">
            <a:extLst>
              <a:ext uri="{FF2B5EF4-FFF2-40B4-BE49-F238E27FC236}">
                <a16:creationId xmlns:a16="http://schemas.microsoft.com/office/drawing/2014/main" id="{B7C62974-2F77-4ABD-B502-8FC35CB9950A}"/>
              </a:ext>
            </a:extLst>
          </p:cNvPr>
          <p:cNvSpPr>
            <a:spLocks noGrp="1"/>
          </p:cNvSpPr>
          <p:nvPr>
            <p:ph type="sldNum" sz="quarter" idx="4"/>
          </p:nvPr>
        </p:nvSpPr>
        <p:spPr>
          <a:xfrm>
            <a:off x="1084785" y="6356352"/>
            <a:ext cx="9445757" cy="365125"/>
          </a:xfrm>
          <a:prstGeom prst="rect">
            <a:avLst/>
          </a:prstGeom>
        </p:spPr>
        <p:txBody>
          <a:bodyPr vert="horz" lIns="91440" tIns="45720" rIns="91440" bIns="45720" rtlCol="0" anchor="ctr"/>
          <a:lstStyle>
            <a:lvl1pPr algn="l">
              <a:defRPr sz="1100" i="1">
                <a:solidFill>
                  <a:srgbClr val="0070C0"/>
                </a:solidFill>
              </a:defRPr>
            </a:lvl1pPr>
          </a:lstStyle>
          <a:p>
            <a:r>
              <a:rPr lang="en-US"/>
              <a:t>Connecticut Department of Transportation</a:t>
            </a:r>
          </a:p>
        </p:txBody>
      </p:sp>
      <p:sp>
        <p:nvSpPr>
          <p:cNvPr id="4" name="Picture Placeholder 3">
            <a:extLst>
              <a:ext uri="{FF2B5EF4-FFF2-40B4-BE49-F238E27FC236}">
                <a16:creationId xmlns:a16="http://schemas.microsoft.com/office/drawing/2014/main" id="{825A1739-B7D4-4856-B098-8B20037FC589}"/>
              </a:ext>
            </a:extLst>
          </p:cNvPr>
          <p:cNvSpPr>
            <a:spLocks noGrp="1"/>
          </p:cNvSpPr>
          <p:nvPr>
            <p:ph type="pic" sz="quarter" idx="10" hasCustomPrompt="1"/>
          </p:nvPr>
        </p:nvSpPr>
        <p:spPr>
          <a:xfrm>
            <a:off x="1326031" y="1303294"/>
            <a:ext cx="2159000" cy="2043112"/>
          </a:xfrm>
          <a:prstGeom prst="rect">
            <a:avLst/>
          </a:prstGeom>
        </p:spPr>
        <p:txBody>
          <a:bodyPr/>
          <a:lstStyle>
            <a:lvl1pPr>
              <a:defRPr/>
            </a:lvl1pPr>
          </a:lstStyle>
          <a:p>
            <a:r>
              <a:rPr lang="en-US"/>
              <a:t>Click to add headshot</a:t>
            </a:r>
          </a:p>
        </p:txBody>
      </p:sp>
      <p:sp>
        <p:nvSpPr>
          <p:cNvPr id="8" name="Text Placeholder 7">
            <a:extLst>
              <a:ext uri="{FF2B5EF4-FFF2-40B4-BE49-F238E27FC236}">
                <a16:creationId xmlns:a16="http://schemas.microsoft.com/office/drawing/2014/main" id="{683116E3-CAC7-4648-A90F-BD3934DA459E}"/>
              </a:ext>
            </a:extLst>
          </p:cNvPr>
          <p:cNvSpPr>
            <a:spLocks noGrp="1"/>
          </p:cNvSpPr>
          <p:nvPr>
            <p:ph type="body" sz="quarter" idx="11" hasCustomPrompt="1"/>
          </p:nvPr>
        </p:nvSpPr>
        <p:spPr>
          <a:xfrm>
            <a:off x="3609229" y="1302782"/>
            <a:ext cx="2301875" cy="2043624"/>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mj-lt"/>
                <a:ea typeface="+mj-ea"/>
                <a:cs typeface="+mj-cs"/>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6" name="Picture Placeholder 3">
            <a:extLst>
              <a:ext uri="{FF2B5EF4-FFF2-40B4-BE49-F238E27FC236}">
                <a16:creationId xmlns:a16="http://schemas.microsoft.com/office/drawing/2014/main" id="{499152F4-582A-4C45-9AF1-28F222E073E5}"/>
              </a:ext>
            </a:extLst>
          </p:cNvPr>
          <p:cNvSpPr>
            <a:spLocks noGrp="1"/>
          </p:cNvSpPr>
          <p:nvPr>
            <p:ph type="pic" sz="quarter" idx="12" hasCustomPrompt="1"/>
          </p:nvPr>
        </p:nvSpPr>
        <p:spPr>
          <a:xfrm>
            <a:off x="1326031" y="3561564"/>
            <a:ext cx="2159000" cy="2043112"/>
          </a:xfrm>
          <a:prstGeom prst="rect">
            <a:avLst/>
          </a:prstGeom>
        </p:spPr>
        <p:txBody>
          <a:bodyPr/>
          <a:lstStyle>
            <a:lvl1pPr>
              <a:defRPr/>
            </a:lvl1pPr>
          </a:lstStyle>
          <a:p>
            <a:r>
              <a:rPr lang="en-US"/>
              <a:t>Click to add headshot</a:t>
            </a:r>
          </a:p>
        </p:txBody>
      </p:sp>
      <p:sp>
        <p:nvSpPr>
          <p:cNvPr id="9" name="Text Placeholder 7">
            <a:extLst>
              <a:ext uri="{FF2B5EF4-FFF2-40B4-BE49-F238E27FC236}">
                <a16:creationId xmlns:a16="http://schemas.microsoft.com/office/drawing/2014/main" id="{6BF4582A-1A50-4434-A667-42B962C410E3}"/>
              </a:ext>
            </a:extLst>
          </p:cNvPr>
          <p:cNvSpPr>
            <a:spLocks noGrp="1"/>
          </p:cNvSpPr>
          <p:nvPr>
            <p:ph type="body" sz="quarter" idx="13" hasCustomPrompt="1"/>
          </p:nvPr>
        </p:nvSpPr>
        <p:spPr>
          <a:xfrm>
            <a:off x="3609229" y="3561052"/>
            <a:ext cx="2301875" cy="2043624"/>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mj-lt"/>
                <a:ea typeface="+mj-ea"/>
                <a:cs typeface="+mj-cs"/>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10" name="Picture Placeholder 3">
            <a:extLst>
              <a:ext uri="{FF2B5EF4-FFF2-40B4-BE49-F238E27FC236}">
                <a16:creationId xmlns:a16="http://schemas.microsoft.com/office/drawing/2014/main" id="{50DFB679-A108-43C6-A619-AE7DA9AC4D44}"/>
              </a:ext>
            </a:extLst>
          </p:cNvPr>
          <p:cNvSpPr>
            <a:spLocks noGrp="1"/>
          </p:cNvSpPr>
          <p:nvPr>
            <p:ph type="pic" sz="quarter" idx="14" hasCustomPrompt="1"/>
          </p:nvPr>
        </p:nvSpPr>
        <p:spPr>
          <a:xfrm>
            <a:off x="6096000" y="1302782"/>
            <a:ext cx="2159000" cy="2043112"/>
          </a:xfrm>
          <a:prstGeom prst="rect">
            <a:avLst/>
          </a:prstGeom>
        </p:spPr>
        <p:txBody>
          <a:bodyPr/>
          <a:lstStyle>
            <a:lvl1pPr>
              <a:defRPr/>
            </a:lvl1pPr>
          </a:lstStyle>
          <a:p>
            <a:r>
              <a:rPr lang="en-US"/>
              <a:t>Click to add headshot</a:t>
            </a:r>
          </a:p>
        </p:txBody>
      </p:sp>
      <p:sp>
        <p:nvSpPr>
          <p:cNvPr id="11" name="Text Placeholder 7">
            <a:extLst>
              <a:ext uri="{FF2B5EF4-FFF2-40B4-BE49-F238E27FC236}">
                <a16:creationId xmlns:a16="http://schemas.microsoft.com/office/drawing/2014/main" id="{A539EF00-D930-4DB5-BB97-53811B908B07}"/>
              </a:ext>
            </a:extLst>
          </p:cNvPr>
          <p:cNvSpPr>
            <a:spLocks noGrp="1"/>
          </p:cNvSpPr>
          <p:nvPr>
            <p:ph type="body" sz="quarter" idx="15" hasCustomPrompt="1"/>
          </p:nvPr>
        </p:nvSpPr>
        <p:spPr>
          <a:xfrm>
            <a:off x="8379198" y="1302270"/>
            <a:ext cx="2301875" cy="2043624"/>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mj-lt"/>
                <a:ea typeface="+mj-ea"/>
                <a:cs typeface="+mj-cs"/>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12" name="Picture Placeholder 3">
            <a:extLst>
              <a:ext uri="{FF2B5EF4-FFF2-40B4-BE49-F238E27FC236}">
                <a16:creationId xmlns:a16="http://schemas.microsoft.com/office/drawing/2014/main" id="{A89E2057-496D-40B5-96A8-A94514942777}"/>
              </a:ext>
            </a:extLst>
          </p:cNvPr>
          <p:cNvSpPr>
            <a:spLocks noGrp="1"/>
          </p:cNvSpPr>
          <p:nvPr>
            <p:ph type="pic" sz="quarter" idx="16" hasCustomPrompt="1"/>
          </p:nvPr>
        </p:nvSpPr>
        <p:spPr>
          <a:xfrm>
            <a:off x="6096000" y="3561564"/>
            <a:ext cx="2159000" cy="2043112"/>
          </a:xfrm>
          <a:prstGeom prst="rect">
            <a:avLst/>
          </a:prstGeom>
        </p:spPr>
        <p:txBody>
          <a:bodyPr/>
          <a:lstStyle>
            <a:lvl1pPr>
              <a:defRPr/>
            </a:lvl1pPr>
          </a:lstStyle>
          <a:p>
            <a:r>
              <a:rPr lang="en-US"/>
              <a:t>Click to add headshot</a:t>
            </a:r>
          </a:p>
        </p:txBody>
      </p:sp>
      <p:sp>
        <p:nvSpPr>
          <p:cNvPr id="13" name="Text Placeholder 7">
            <a:extLst>
              <a:ext uri="{FF2B5EF4-FFF2-40B4-BE49-F238E27FC236}">
                <a16:creationId xmlns:a16="http://schemas.microsoft.com/office/drawing/2014/main" id="{E157BB3C-E474-40DD-80AA-8E3BBD264EE6}"/>
              </a:ext>
            </a:extLst>
          </p:cNvPr>
          <p:cNvSpPr>
            <a:spLocks noGrp="1"/>
          </p:cNvSpPr>
          <p:nvPr>
            <p:ph type="body" sz="quarter" idx="17" hasCustomPrompt="1"/>
          </p:nvPr>
        </p:nvSpPr>
        <p:spPr>
          <a:xfrm>
            <a:off x="8379198" y="3561052"/>
            <a:ext cx="2301875" cy="2043624"/>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mj-lt"/>
                <a:ea typeface="+mj-ea"/>
                <a:cs typeface="+mj-cs"/>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Tree>
    <p:extLst>
      <p:ext uri="{BB962C8B-B14F-4D97-AF65-F5344CB8AC3E}">
        <p14:creationId xmlns:p14="http://schemas.microsoft.com/office/powerpoint/2010/main" val="915680522"/>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3"/>
          </p:nvPr>
        </p:nvSpPr>
        <p:spPr>
          <a:xfrm>
            <a:off x="1752600" y="1444752"/>
            <a:ext cx="10076688" cy="4389120"/>
          </a:xfrm>
          <a:prstGeom prst="rect">
            <a:avLst/>
          </a:prstGeom>
        </p:spPr>
        <p:txBody>
          <a:bodyPr/>
          <a:lstStyle>
            <a:lvl3pPr>
              <a:defRPr>
                <a:solidFill>
                  <a:srgbClr val="002060"/>
                </a:solidFill>
              </a:defRPr>
            </a:lvl3pPr>
            <a:lvl4pPr>
              <a:defRPr>
                <a:solidFill>
                  <a:srgbClr val="002060"/>
                </a:solidFill>
              </a:defRPr>
            </a:lvl4pPr>
            <a:lvl5pPr>
              <a:defRPr>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4A532B44-FF96-45CB-BEA7-AB16F9AB387E}"/>
              </a:ext>
            </a:extLst>
          </p:cNvPr>
          <p:cNvCxnSpPr/>
          <p:nvPr userDrawn="1"/>
        </p:nvCxnSpPr>
        <p:spPr>
          <a:xfrm>
            <a:off x="521207" y="1099363"/>
            <a:ext cx="11311128" cy="0"/>
          </a:xfrm>
          <a:prstGeom prst="line">
            <a:avLst/>
          </a:prstGeom>
          <a:ln w="28575">
            <a:solidFill>
              <a:srgbClr val="FF6600"/>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C21D643A-FCC5-43E1-8618-E280C9A3FA85}"/>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Tree>
    <p:extLst>
      <p:ext uri="{BB962C8B-B14F-4D97-AF65-F5344CB8AC3E}">
        <p14:creationId xmlns:p14="http://schemas.microsoft.com/office/powerpoint/2010/main" val="97079725"/>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Comparison">
  <p:cSld name="2_Comparison">
    <p:spTree>
      <p:nvGrpSpPr>
        <p:cNvPr id="1" name="Shape 25"/>
        <p:cNvGrpSpPr/>
        <p:nvPr/>
      </p:nvGrpSpPr>
      <p:grpSpPr>
        <a:xfrm>
          <a:off x="0" y="0"/>
          <a:ext cx="0" cy="0"/>
          <a:chOff x="0" y="0"/>
          <a:chExt cx="0" cy="0"/>
        </a:xfrm>
      </p:grpSpPr>
      <p:sp>
        <p:nvSpPr>
          <p:cNvPr id="26" name="Google Shape;26;p4"/>
          <p:cNvSpPr txBox="1">
            <a:spLocks noGrp="1"/>
          </p:cNvSpPr>
          <p:nvPr>
            <p:ph type="body" idx="1"/>
          </p:nvPr>
        </p:nvSpPr>
        <p:spPr>
          <a:xfrm>
            <a:off x="1752600" y="1414463"/>
            <a:ext cx="4702175"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accent2"/>
              </a:buClr>
              <a:buSzPts val="2400"/>
              <a:buFont typeface="Arial"/>
              <a:buNone/>
              <a:defRPr sz="2400" b="1" i="0" u="none" strike="noStrike" cap="none">
                <a:solidFill>
                  <a:schemeClr val="accent2"/>
                </a:solidFill>
                <a:latin typeface="Poppins"/>
                <a:ea typeface="Poppins"/>
                <a:cs typeface="Poppins"/>
                <a:sym typeface="Poppins"/>
              </a:defRPr>
            </a:lvl1pPr>
            <a:lvl2pPr marL="914400" marR="0" lvl="1" indent="-228600" algn="l" rtl="0">
              <a:lnSpc>
                <a:spcPct val="90000"/>
              </a:lnSpc>
              <a:spcBef>
                <a:spcPts val="500"/>
              </a:spcBef>
              <a:spcAft>
                <a:spcPts val="0"/>
              </a:spcAft>
              <a:buClr>
                <a:schemeClr val="dk2"/>
              </a:buClr>
              <a:buSzPts val="2000"/>
              <a:buFont typeface="Arial"/>
              <a:buNone/>
              <a:defRPr sz="2000" b="1" i="0" u="none" strike="noStrike" cap="none">
                <a:solidFill>
                  <a:schemeClr val="dk2"/>
                </a:solidFill>
                <a:latin typeface="Poppins"/>
                <a:ea typeface="Poppins"/>
                <a:cs typeface="Poppins"/>
                <a:sym typeface="Poppins"/>
              </a:defRPr>
            </a:lvl2pPr>
            <a:lvl3pPr marL="1371600" marR="0" lvl="2" indent="-228600" algn="l" rtl="0">
              <a:lnSpc>
                <a:spcPct val="90000"/>
              </a:lnSpc>
              <a:spcBef>
                <a:spcPts val="500"/>
              </a:spcBef>
              <a:spcAft>
                <a:spcPts val="0"/>
              </a:spcAft>
              <a:buClr>
                <a:schemeClr val="dk2"/>
              </a:buClr>
              <a:buSzPts val="1800"/>
              <a:buFont typeface="Arial"/>
              <a:buNone/>
              <a:defRPr sz="1800" b="1" i="0" u="none" strike="noStrike" cap="none">
                <a:solidFill>
                  <a:schemeClr val="dk2"/>
                </a:solidFill>
                <a:latin typeface="Poppins"/>
                <a:ea typeface="Poppins"/>
                <a:cs typeface="Poppins"/>
                <a:sym typeface="Poppins"/>
              </a:defRPr>
            </a:lvl3pPr>
            <a:lvl4pPr marL="1828800" marR="0" lvl="3" indent="-228600" algn="l" rtl="0">
              <a:lnSpc>
                <a:spcPct val="90000"/>
              </a:lnSpc>
              <a:spcBef>
                <a:spcPts val="500"/>
              </a:spcBef>
              <a:spcAft>
                <a:spcPts val="0"/>
              </a:spcAft>
              <a:buClr>
                <a:schemeClr val="dk2"/>
              </a:buClr>
              <a:buSzPts val="1600"/>
              <a:buFont typeface="Arial"/>
              <a:buNone/>
              <a:defRPr sz="1600" b="1" i="0" u="none" strike="noStrike" cap="none">
                <a:solidFill>
                  <a:schemeClr val="dk2"/>
                </a:solidFill>
                <a:latin typeface="Poppins"/>
                <a:ea typeface="Poppins"/>
                <a:cs typeface="Poppins"/>
                <a:sym typeface="Poppins"/>
              </a:defRPr>
            </a:lvl4pPr>
            <a:lvl5pPr marL="2286000" marR="0" lvl="4" indent="-228600" algn="l" rtl="0">
              <a:lnSpc>
                <a:spcPct val="90000"/>
              </a:lnSpc>
              <a:spcBef>
                <a:spcPts val="500"/>
              </a:spcBef>
              <a:spcAft>
                <a:spcPts val="0"/>
              </a:spcAft>
              <a:buClr>
                <a:schemeClr val="dk2"/>
              </a:buClr>
              <a:buSzPts val="1600"/>
              <a:buFont typeface="Arial"/>
              <a:buNone/>
              <a:defRPr sz="1600" b="1" i="0" u="none" strike="noStrike" cap="none">
                <a:solidFill>
                  <a:schemeClr val="dk2"/>
                </a:solidFill>
                <a:latin typeface="Poppins"/>
                <a:ea typeface="Poppins"/>
                <a:cs typeface="Poppins"/>
                <a:sym typeface="Poppins"/>
              </a:defRPr>
            </a:lvl5pPr>
            <a:lvl6pPr marL="2743200" marR="0" lvl="5" indent="-228600" algn="l" rtl="0">
              <a:lnSpc>
                <a:spcPct val="108000"/>
              </a:lnSpc>
              <a:spcBef>
                <a:spcPts val="0"/>
              </a:spcBef>
              <a:spcAft>
                <a:spcPts val="0"/>
              </a:spcAft>
              <a:buClr>
                <a:srgbClr val="004AB8"/>
              </a:buClr>
              <a:buSzPts val="1600"/>
              <a:buFont typeface="Arial"/>
              <a:buNone/>
              <a:defRPr sz="1600" b="1" i="0" u="none" strike="noStrike" cap="none">
                <a:solidFill>
                  <a:srgbClr val="004AB8"/>
                </a:solidFill>
                <a:latin typeface="Arial"/>
                <a:ea typeface="Arial"/>
                <a:cs typeface="Arial"/>
                <a:sym typeface="Arial"/>
              </a:defRPr>
            </a:lvl6pPr>
            <a:lvl7pPr marL="3200400" marR="0" lvl="6" indent="-228600" algn="l" rtl="0">
              <a:lnSpc>
                <a:spcPct val="108000"/>
              </a:lnSpc>
              <a:spcBef>
                <a:spcPts val="800"/>
              </a:spcBef>
              <a:spcAft>
                <a:spcPts val="0"/>
              </a:spcAft>
              <a:buClr>
                <a:srgbClr val="004AB8"/>
              </a:buClr>
              <a:buSzPts val="1600"/>
              <a:buFont typeface="Arial"/>
              <a:buNone/>
              <a:defRPr sz="1600" b="1" i="0" u="none" strike="noStrike" cap="none">
                <a:solidFill>
                  <a:srgbClr val="004AB8"/>
                </a:solidFill>
                <a:latin typeface="Arial"/>
                <a:ea typeface="Arial"/>
                <a:cs typeface="Arial"/>
                <a:sym typeface="Arial"/>
              </a:defRPr>
            </a:lvl7pPr>
            <a:lvl8pPr marL="3657600" marR="0" lvl="7" indent="-228600" algn="l" rtl="0">
              <a:lnSpc>
                <a:spcPct val="108000"/>
              </a:lnSpc>
              <a:spcBef>
                <a:spcPts val="800"/>
              </a:spcBef>
              <a:spcAft>
                <a:spcPts val="0"/>
              </a:spcAft>
              <a:buClr>
                <a:srgbClr val="004AB8"/>
              </a:buClr>
              <a:buSzPts val="1600"/>
              <a:buFont typeface="Arial"/>
              <a:buNone/>
              <a:defRPr sz="1600" b="1" i="0" u="none" strike="noStrike" cap="none">
                <a:solidFill>
                  <a:srgbClr val="004AB8"/>
                </a:solidFill>
                <a:latin typeface="Arial"/>
                <a:ea typeface="Arial"/>
                <a:cs typeface="Arial"/>
                <a:sym typeface="Arial"/>
              </a:defRPr>
            </a:lvl8pPr>
            <a:lvl9pPr marL="4114800" marR="0" lvl="8" indent="-228600" algn="l" rtl="0">
              <a:lnSpc>
                <a:spcPct val="90000"/>
              </a:lnSpc>
              <a:spcBef>
                <a:spcPts val="800"/>
              </a:spcBef>
              <a:spcAft>
                <a:spcPts val="0"/>
              </a:spcAft>
              <a:buClr>
                <a:srgbClr val="004AB8"/>
              </a:buClr>
              <a:buSzPts val="1600"/>
              <a:buFont typeface="Arial"/>
              <a:buNone/>
              <a:defRPr sz="1600" b="1" i="0" u="none" strike="noStrike" cap="none">
                <a:solidFill>
                  <a:srgbClr val="004AB8"/>
                </a:solidFill>
                <a:latin typeface="Arial"/>
                <a:ea typeface="Arial"/>
                <a:cs typeface="Arial"/>
                <a:sym typeface="Arial"/>
              </a:defRPr>
            </a:lvl9pPr>
          </a:lstStyle>
          <a:p>
            <a:endParaRPr/>
          </a:p>
        </p:txBody>
      </p:sp>
      <p:sp>
        <p:nvSpPr>
          <p:cNvPr id="27" name="Google Shape;27;p4"/>
          <p:cNvSpPr txBox="1">
            <a:spLocks noGrp="1"/>
          </p:cNvSpPr>
          <p:nvPr>
            <p:ph type="body" idx="2"/>
          </p:nvPr>
        </p:nvSpPr>
        <p:spPr>
          <a:xfrm>
            <a:off x="1752600" y="2238375"/>
            <a:ext cx="4702175" cy="3684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2"/>
              </a:buClr>
              <a:buSzPts val="2000"/>
              <a:buFont typeface="Arial"/>
              <a:buNone/>
              <a:defRPr sz="2000" b="0" i="0" u="none" strike="noStrike" cap="none">
                <a:solidFill>
                  <a:schemeClr val="dk2"/>
                </a:solidFill>
                <a:latin typeface="Poppins"/>
                <a:ea typeface="Poppins"/>
                <a:cs typeface="Poppins"/>
                <a:sym typeface="Poppins"/>
              </a:defRPr>
            </a:lvl1pPr>
            <a:lvl2pPr marL="914400" marR="0" lvl="1"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Poppins"/>
                <a:ea typeface="Poppins"/>
                <a:cs typeface="Poppins"/>
                <a:sym typeface="Poppins"/>
              </a:defRPr>
            </a:lvl2pPr>
            <a:lvl3pPr marL="1371600" marR="0" lvl="2" indent="-330200" algn="l" rtl="0">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Poppins"/>
                <a:ea typeface="Poppins"/>
                <a:cs typeface="Poppins"/>
                <a:sym typeface="Poppins"/>
              </a:defRPr>
            </a:lvl3pPr>
            <a:lvl4pPr marL="1828800" marR="0" lvl="3" indent="-330200" algn="l" rtl="0">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Poppins"/>
                <a:ea typeface="Poppins"/>
                <a:cs typeface="Poppins"/>
                <a:sym typeface="Poppins"/>
              </a:defRPr>
            </a:lvl4pPr>
            <a:lvl5pPr marL="2286000" marR="0" lvl="4" indent="-330200" algn="l" rtl="0">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Poppins"/>
                <a:ea typeface="Poppins"/>
                <a:cs typeface="Poppins"/>
                <a:sym typeface="Poppins"/>
              </a:defRPr>
            </a:lvl5pPr>
            <a:lvl6pPr marL="2743200" marR="0" lvl="5" indent="-228600" algn="l" rtl="0">
              <a:lnSpc>
                <a:spcPct val="108000"/>
              </a:lnSpc>
              <a:spcBef>
                <a:spcPts val="0"/>
              </a:spcBef>
              <a:spcAft>
                <a:spcPts val="0"/>
              </a:spcAft>
              <a:buClr>
                <a:srgbClr val="004AB8"/>
              </a:buClr>
              <a:buSzPts val="1600"/>
              <a:buFont typeface="Arial"/>
              <a:buNone/>
              <a:defRPr sz="1600" b="0" i="0" u="none" strike="noStrike" cap="none">
                <a:solidFill>
                  <a:srgbClr val="004AB8"/>
                </a:solidFill>
                <a:latin typeface="Arial"/>
                <a:ea typeface="Arial"/>
                <a:cs typeface="Arial"/>
                <a:sym typeface="Arial"/>
              </a:defRPr>
            </a:lvl6pPr>
            <a:lvl7pPr marL="3200400" marR="0" lvl="6" indent="-228600" algn="l" rtl="0">
              <a:lnSpc>
                <a:spcPct val="108000"/>
              </a:lnSpc>
              <a:spcBef>
                <a:spcPts val="800"/>
              </a:spcBef>
              <a:spcAft>
                <a:spcPts val="0"/>
              </a:spcAft>
              <a:buClr>
                <a:srgbClr val="004AB8"/>
              </a:buClr>
              <a:buSzPts val="1600"/>
              <a:buFont typeface="Arial"/>
              <a:buNone/>
              <a:defRPr sz="1600" b="0" i="0" u="none" strike="noStrike" cap="none">
                <a:solidFill>
                  <a:srgbClr val="004AB8"/>
                </a:solidFill>
                <a:latin typeface="Arial"/>
                <a:ea typeface="Arial"/>
                <a:cs typeface="Arial"/>
                <a:sym typeface="Arial"/>
              </a:defRPr>
            </a:lvl7pPr>
            <a:lvl8pPr marL="3657600" marR="0" lvl="7" indent="-228600" algn="l" rtl="0">
              <a:lnSpc>
                <a:spcPct val="108000"/>
              </a:lnSpc>
              <a:spcBef>
                <a:spcPts val="800"/>
              </a:spcBef>
              <a:spcAft>
                <a:spcPts val="0"/>
              </a:spcAft>
              <a:buClr>
                <a:srgbClr val="004AB8"/>
              </a:buClr>
              <a:buSzPts val="1600"/>
              <a:buFont typeface="Arial"/>
              <a:buNone/>
              <a:defRPr sz="1600" b="0" i="0" u="none" strike="noStrike" cap="none">
                <a:solidFill>
                  <a:srgbClr val="004AB8"/>
                </a:solidFill>
                <a:latin typeface="Arial"/>
                <a:ea typeface="Arial"/>
                <a:cs typeface="Arial"/>
                <a:sym typeface="Arial"/>
              </a:defRPr>
            </a:lvl8pPr>
            <a:lvl9pPr marL="4114800" marR="0" lvl="8" indent="-228600" algn="l" rtl="0">
              <a:lnSpc>
                <a:spcPct val="90000"/>
              </a:lnSpc>
              <a:spcBef>
                <a:spcPts val="800"/>
              </a:spcBef>
              <a:spcAft>
                <a:spcPts val="0"/>
              </a:spcAft>
              <a:buClr>
                <a:srgbClr val="004AB8"/>
              </a:buClr>
              <a:buSzPts val="1800"/>
              <a:buFont typeface="Arial"/>
              <a:buNone/>
              <a:defRPr sz="1800" b="0" i="0" u="none" strike="noStrike" cap="none">
                <a:solidFill>
                  <a:srgbClr val="004AB8"/>
                </a:solidFill>
                <a:latin typeface="Arial"/>
                <a:ea typeface="Arial"/>
                <a:cs typeface="Arial"/>
                <a:sym typeface="Arial"/>
              </a:defRPr>
            </a:lvl9pPr>
          </a:lstStyle>
          <a:p>
            <a:endParaRPr/>
          </a:p>
        </p:txBody>
      </p:sp>
      <p:sp>
        <p:nvSpPr>
          <p:cNvPr id="28" name="Google Shape;28;p4"/>
          <p:cNvSpPr txBox="1">
            <a:spLocks noGrp="1"/>
          </p:cNvSpPr>
          <p:nvPr>
            <p:ph type="body" idx="3"/>
          </p:nvPr>
        </p:nvSpPr>
        <p:spPr>
          <a:xfrm>
            <a:off x="7107004" y="1414463"/>
            <a:ext cx="4725332"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accent2"/>
              </a:buClr>
              <a:buSzPts val="2400"/>
              <a:buFont typeface="Arial"/>
              <a:buNone/>
              <a:defRPr sz="2400" b="1" i="0" u="none" strike="noStrike" cap="none">
                <a:solidFill>
                  <a:schemeClr val="accent2"/>
                </a:solidFill>
                <a:latin typeface="Poppins"/>
                <a:ea typeface="Poppins"/>
                <a:cs typeface="Poppins"/>
                <a:sym typeface="Poppins"/>
              </a:defRPr>
            </a:lvl1pPr>
            <a:lvl2pPr marL="914400" marR="0" lvl="1" indent="-228600" algn="l" rtl="0">
              <a:lnSpc>
                <a:spcPct val="90000"/>
              </a:lnSpc>
              <a:spcBef>
                <a:spcPts val="500"/>
              </a:spcBef>
              <a:spcAft>
                <a:spcPts val="0"/>
              </a:spcAft>
              <a:buClr>
                <a:schemeClr val="dk2"/>
              </a:buClr>
              <a:buSzPts val="2000"/>
              <a:buFont typeface="Arial"/>
              <a:buNone/>
              <a:defRPr sz="2000" b="1" i="0" u="none" strike="noStrike" cap="none">
                <a:solidFill>
                  <a:schemeClr val="dk2"/>
                </a:solidFill>
                <a:latin typeface="Poppins"/>
                <a:ea typeface="Poppins"/>
                <a:cs typeface="Poppins"/>
                <a:sym typeface="Poppins"/>
              </a:defRPr>
            </a:lvl2pPr>
            <a:lvl3pPr marL="1371600" marR="0" lvl="2" indent="-228600" algn="l" rtl="0">
              <a:lnSpc>
                <a:spcPct val="90000"/>
              </a:lnSpc>
              <a:spcBef>
                <a:spcPts val="500"/>
              </a:spcBef>
              <a:spcAft>
                <a:spcPts val="0"/>
              </a:spcAft>
              <a:buClr>
                <a:schemeClr val="dk2"/>
              </a:buClr>
              <a:buSzPts val="1800"/>
              <a:buFont typeface="Arial"/>
              <a:buNone/>
              <a:defRPr sz="1800" b="1" i="0" u="none" strike="noStrike" cap="none">
                <a:solidFill>
                  <a:schemeClr val="dk2"/>
                </a:solidFill>
                <a:latin typeface="Poppins"/>
                <a:ea typeface="Poppins"/>
                <a:cs typeface="Poppins"/>
                <a:sym typeface="Poppins"/>
              </a:defRPr>
            </a:lvl3pPr>
            <a:lvl4pPr marL="1828800" marR="0" lvl="3" indent="-228600" algn="l" rtl="0">
              <a:lnSpc>
                <a:spcPct val="90000"/>
              </a:lnSpc>
              <a:spcBef>
                <a:spcPts val="500"/>
              </a:spcBef>
              <a:spcAft>
                <a:spcPts val="0"/>
              </a:spcAft>
              <a:buClr>
                <a:schemeClr val="dk2"/>
              </a:buClr>
              <a:buSzPts val="1600"/>
              <a:buFont typeface="Arial"/>
              <a:buNone/>
              <a:defRPr sz="1600" b="1" i="0" u="none" strike="noStrike" cap="none">
                <a:solidFill>
                  <a:schemeClr val="dk2"/>
                </a:solidFill>
                <a:latin typeface="Poppins"/>
                <a:ea typeface="Poppins"/>
                <a:cs typeface="Poppins"/>
                <a:sym typeface="Poppins"/>
              </a:defRPr>
            </a:lvl4pPr>
            <a:lvl5pPr marL="2286000" marR="0" lvl="4" indent="-228600" algn="l" rtl="0">
              <a:lnSpc>
                <a:spcPct val="90000"/>
              </a:lnSpc>
              <a:spcBef>
                <a:spcPts val="500"/>
              </a:spcBef>
              <a:spcAft>
                <a:spcPts val="0"/>
              </a:spcAft>
              <a:buClr>
                <a:schemeClr val="dk2"/>
              </a:buClr>
              <a:buSzPts val="1600"/>
              <a:buFont typeface="Arial"/>
              <a:buNone/>
              <a:defRPr sz="1600" b="1" i="0" u="none" strike="noStrike" cap="none">
                <a:solidFill>
                  <a:schemeClr val="dk2"/>
                </a:solidFill>
                <a:latin typeface="Poppins"/>
                <a:ea typeface="Poppins"/>
                <a:cs typeface="Poppins"/>
                <a:sym typeface="Poppins"/>
              </a:defRPr>
            </a:lvl5pPr>
            <a:lvl6pPr marL="2743200" marR="0" lvl="5" indent="-228600" algn="l" rtl="0">
              <a:lnSpc>
                <a:spcPct val="108000"/>
              </a:lnSpc>
              <a:spcBef>
                <a:spcPts val="0"/>
              </a:spcBef>
              <a:spcAft>
                <a:spcPts val="0"/>
              </a:spcAft>
              <a:buClr>
                <a:srgbClr val="004AB8"/>
              </a:buClr>
              <a:buSzPts val="1600"/>
              <a:buFont typeface="Arial"/>
              <a:buNone/>
              <a:defRPr sz="1600" b="1" i="0" u="none" strike="noStrike" cap="none">
                <a:solidFill>
                  <a:srgbClr val="004AB8"/>
                </a:solidFill>
                <a:latin typeface="Arial"/>
                <a:ea typeface="Arial"/>
                <a:cs typeface="Arial"/>
                <a:sym typeface="Arial"/>
              </a:defRPr>
            </a:lvl6pPr>
            <a:lvl7pPr marL="3200400" marR="0" lvl="6" indent="-228600" algn="l" rtl="0">
              <a:lnSpc>
                <a:spcPct val="108000"/>
              </a:lnSpc>
              <a:spcBef>
                <a:spcPts val="800"/>
              </a:spcBef>
              <a:spcAft>
                <a:spcPts val="0"/>
              </a:spcAft>
              <a:buClr>
                <a:srgbClr val="004AB8"/>
              </a:buClr>
              <a:buSzPts val="1600"/>
              <a:buFont typeface="Arial"/>
              <a:buNone/>
              <a:defRPr sz="1600" b="1" i="0" u="none" strike="noStrike" cap="none">
                <a:solidFill>
                  <a:srgbClr val="004AB8"/>
                </a:solidFill>
                <a:latin typeface="Arial"/>
                <a:ea typeface="Arial"/>
                <a:cs typeface="Arial"/>
                <a:sym typeface="Arial"/>
              </a:defRPr>
            </a:lvl7pPr>
            <a:lvl8pPr marL="3657600" marR="0" lvl="7" indent="-228600" algn="l" rtl="0">
              <a:lnSpc>
                <a:spcPct val="108000"/>
              </a:lnSpc>
              <a:spcBef>
                <a:spcPts val="800"/>
              </a:spcBef>
              <a:spcAft>
                <a:spcPts val="0"/>
              </a:spcAft>
              <a:buClr>
                <a:srgbClr val="004AB8"/>
              </a:buClr>
              <a:buSzPts val="1600"/>
              <a:buFont typeface="Arial"/>
              <a:buNone/>
              <a:defRPr sz="1600" b="1" i="0" u="none" strike="noStrike" cap="none">
                <a:solidFill>
                  <a:srgbClr val="004AB8"/>
                </a:solidFill>
                <a:latin typeface="Arial"/>
                <a:ea typeface="Arial"/>
                <a:cs typeface="Arial"/>
                <a:sym typeface="Arial"/>
              </a:defRPr>
            </a:lvl8pPr>
            <a:lvl9pPr marL="4114800" marR="0" lvl="8" indent="-228600" algn="l" rtl="0">
              <a:lnSpc>
                <a:spcPct val="90000"/>
              </a:lnSpc>
              <a:spcBef>
                <a:spcPts val="800"/>
              </a:spcBef>
              <a:spcAft>
                <a:spcPts val="0"/>
              </a:spcAft>
              <a:buClr>
                <a:srgbClr val="004AB8"/>
              </a:buClr>
              <a:buSzPts val="1600"/>
              <a:buFont typeface="Arial"/>
              <a:buNone/>
              <a:defRPr sz="1600" b="1" i="0" u="none" strike="noStrike" cap="none">
                <a:solidFill>
                  <a:srgbClr val="004AB8"/>
                </a:solidFill>
                <a:latin typeface="Arial"/>
                <a:ea typeface="Arial"/>
                <a:cs typeface="Arial"/>
                <a:sym typeface="Arial"/>
              </a:defRPr>
            </a:lvl9pPr>
          </a:lstStyle>
          <a:p>
            <a:endParaRPr/>
          </a:p>
        </p:txBody>
      </p:sp>
      <p:sp>
        <p:nvSpPr>
          <p:cNvPr id="29" name="Google Shape;29;p4"/>
          <p:cNvSpPr txBox="1">
            <a:spLocks noGrp="1"/>
          </p:cNvSpPr>
          <p:nvPr>
            <p:ph type="body" idx="4"/>
          </p:nvPr>
        </p:nvSpPr>
        <p:spPr>
          <a:xfrm>
            <a:off x="7107004" y="2238375"/>
            <a:ext cx="4725332" cy="3684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2"/>
              </a:buClr>
              <a:buSzPts val="2000"/>
              <a:buFont typeface="Arial"/>
              <a:buNone/>
              <a:defRPr sz="2000" b="0" i="0" u="none" strike="noStrike" cap="none">
                <a:solidFill>
                  <a:schemeClr val="dk2"/>
                </a:solidFill>
                <a:latin typeface="Poppins"/>
                <a:ea typeface="Poppins"/>
                <a:cs typeface="Poppins"/>
                <a:sym typeface="Poppins"/>
              </a:defRPr>
            </a:lvl1pPr>
            <a:lvl2pPr marL="914400" marR="0" lvl="1"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Poppins"/>
                <a:ea typeface="Poppins"/>
                <a:cs typeface="Poppins"/>
                <a:sym typeface="Poppins"/>
              </a:defRPr>
            </a:lvl2pPr>
            <a:lvl3pPr marL="1371600" marR="0" lvl="2" indent="-330200" algn="l" rtl="0">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Poppins"/>
                <a:ea typeface="Poppins"/>
                <a:cs typeface="Poppins"/>
                <a:sym typeface="Poppins"/>
              </a:defRPr>
            </a:lvl3pPr>
            <a:lvl4pPr marL="1828800" marR="0" lvl="3" indent="-330200" algn="l" rtl="0">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Poppins"/>
                <a:ea typeface="Poppins"/>
                <a:cs typeface="Poppins"/>
                <a:sym typeface="Poppins"/>
              </a:defRPr>
            </a:lvl4pPr>
            <a:lvl5pPr marL="2286000" marR="0" lvl="4" indent="-330200" algn="l" rtl="0">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Poppins"/>
                <a:ea typeface="Poppins"/>
                <a:cs typeface="Poppins"/>
                <a:sym typeface="Poppins"/>
              </a:defRPr>
            </a:lvl5pPr>
            <a:lvl6pPr marL="2743200" marR="0" lvl="5" indent="-228600" algn="l" rtl="0">
              <a:lnSpc>
                <a:spcPct val="108000"/>
              </a:lnSpc>
              <a:spcBef>
                <a:spcPts val="0"/>
              </a:spcBef>
              <a:spcAft>
                <a:spcPts val="0"/>
              </a:spcAft>
              <a:buClr>
                <a:srgbClr val="004AB8"/>
              </a:buClr>
              <a:buSzPts val="1600"/>
              <a:buFont typeface="Arial"/>
              <a:buNone/>
              <a:defRPr sz="1600" b="0" i="0" u="none" strike="noStrike" cap="none">
                <a:solidFill>
                  <a:srgbClr val="004AB8"/>
                </a:solidFill>
                <a:latin typeface="Arial"/>
                <a:ea typeface="Arial"/>
                <a:cs typeface="Arial"/>
                <a:sym typeface="Arial"/>
              </a:defRPr>
            </a:lvl6pPr>
            <a:lvl7pPr marL="3200400" marR="0" lvl="6" indent="-228600" algn="l" rtl="0">
              <a:lnSpc>
                <a:spcPct val="108000"/>
              </a:lnSpc>
              <a:spcBef>
                <a:spcPts val="800"/>
              </a:spcBef>
              <a:spcAft>
                <a:spcPts val="0"/>
              </a:spcAft>
              <a:buClr>
                <a:srgbClr val="004AB8"/>
              </a:buClr>
              <a:buSzPts val="1600"/>
              <a:buFont typeface="Arial"/>
              <a:buNone/>
              <a:defRPr sz="1600" b="0" i="0" u="none" strike="noStrike" cap="none">
                <a:solidFill>
                  <a:srgbClr val="004AB8"/>
                </a:solidFill>
                <a:latin typeface="Arial"/>
                <a:ea typeface="Arial"/>
                <a:cs typeface="Arial"/>
                <a:sym typeface="Arial"/>
              </a:defRPr>
            </a:lvl7pPr>
            <a:lvl8pPr marL="3657600" marR="0" lvl="7" indent="-228600" algn="l" rtl="0">
              <a:lnSpc>
                <a:spcPct val="108000"/>
              </a:lnSpc>
              <a:spcBef>
                <a:spcPts val="800"/>
              </a:spcBef>
              <a:spcAft>
                <a:spcPts val="0"/>
              </a:spcAft>
              <a:buClr>
                <a:srgbClr val="004AB8"/>
              </a:buClr>
              <a:buSzPts val="1600"/>
              <a:buFont typeface="Arial"/>
              <a:buNone/>
              <a:defRPr sz="1600" b="0" i="0" u="none" strike="noStrike" cap="none">
                <a:solidFill>
                  <a:srgbClr val="004AB8"/>
                </a:solidFill>
                <a:latin typeface="Arial"/>
                <a:ea typeface="Arial"/>
                <a:cs typeface="Arial"/>
                <a:sym typeface="Arial"/>
              </a:defRPr>
            </a:lvl8pPr>
            <a:lvl9pPr marL="4114800" marR="0" lvl="8" indent="-228600" algn="l" rtl="0">
              <a:lnSpc>
                <a:spcPct val="90000"/>
              </a:lnSpc>
              <a:spcBef>
                <a:spcPts val="800"/>
              </a:spcBef>
              <a:spcAft>
                <a:spcPts val="0"/>
              </a:spcAft>
              <a:buClr>
                <a:srgbClr val="004AB8"/>
              </a:buClr>
              <a:buSzPts val="1800"/>
              <a:buFont typeface="Arial"/>
              <a:buNone/>
              <a:defRPr sz="1800" b="0" i="0" u="none" strike="noStrike" cap="none">
                <a:solidFill>
                  <a:srgbClr val="004AB8"/>
                </a:solidFill>
                <a:latin typeface="Arial"/>
                <a:ea typeface="Arial"/>
                <a:cs typeface="Arial"/>
                <a:sym typeface="Arial"/>
              </a:defRPr>
            </a:lvl9pPr>
          </a:lstStyle>
          <a:p>
            <a:endParaRPr/>
          </a:p>
        </p:txBody>
      </p:sp>
      <p:sp>
        <p:nvSpPr>
          <p:cNvPr id="30" name="Google Shape;30;p4"/>
          <p:cNvSpPr txBox="1">
            <a:spLocks noGrp="1"/>
          </p:cNvSpPr>
          <p:nvPr>
            <p:ph type="ftr" idx="11"/>
          </p:nvPr>
        </p:nvSpPr>
        <p:spPr>
          <a:xfrm>
            <a:off x="1755647" y="6356350"/>
            <a:ext cx="100766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title"/>
          </p:nvPr>
        </p:nvSpPr>
        <p:spPr>
          <a:xfrm>
            <a:off x="1138426" y="448056"/>
            <a:ext cx="11311128" cy="640080"/>
          </a:xfrm>
          <a:prstGeom prst="rect">
            <a:avLst/>
          </a:prstGeom>
          <a:solidFill>
            <a:schemeClr val="lt1">
              <a:alpha val="0"/>
            </a:schemeClr>
          </a:solidFill>
          <a:ln>
            <a:noFill/>
          </a:ln>
        </p:spPr>
        <p:txBody>
          <a:bodyPr spcFirstLastPara="1" wrap="square" lIns="91425" tIns="45700" rIns="91425" bIns="45700" anchor="ctr" anchorCtr="0">
            <a:normAutofit/>
          </a:bodyPr>
          <a:lstStyle>
            <a:lvl1pPr lvl="0" algn="l">
              <a:spcBef>
                <a:spcPts val="0"/>
              </a:spcBef>
              <a:spcAft>
                <a:spcPts val="0"/>
              </a:spcAft>
              <a:buClr>
                <a:schemeClr val="dk1"/>
              </a:buClr>
              <a:buSzPts val="2800"/>
              <a:buFont typeface="Poppins SemiBold"/>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2" name="Google Shape;32;p4"/>
          <p:cNvCxnSpPr/>
          <p:nvPr/>
        </p:nvCxnSpPr>
        <p:spPr>
          <a:xfrm>
            <a:off x="1138426" y="1099363"/>
            <a:ext cx="10693909" cy="0"/>
          </a:xfrm>
          <a:prstGeom prst="straightConnector1">
            <a:avLst/>
          </a:prstGeom>
          <a:noFill/>
          <a:ln w="28575" cap="flat" cmpd="sng">
            <a:solidFill>
              <a:schemeClr val="accent3"/>
            </a:solidFill>
            <a:prstDash val="solid"/>
            <a:miter lim="800000"/>
            <a:headEnd type="none" w="sm" len="sm"/>
            <a:tailEnd type="none" w="sm" len="sm"/>
          </a:ln>
        </p:spPr>
      </p:cxnSp>
    </p:spTree>
    <p:extLst>
      <p:ext uri="{BB962C8B-B14F-4D97-AF65-F5344CB8AC3E}">
        <p14:creationId xmlns:p14="http://schemas.microsoft.com/office/powerpoint/2010/main" val="373606169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Content">
  <p:cSld name="3_Title and Content">
    <p:spTree>
      <p:nvGrpSpPr>
        <p:cNvPr id="1" name="Shape 14"/>
        <p:cNvGrpSpPr/>
        <p:nvPr/>
      </p:nvGrpSpPr>
      <p:grpSpPr>
        <a:xfrm>
          <a:off x="0" y="0"/>
          <a:ext cx="0" cy="0"/>
          <a:chOff x="0" y="0"/>
          <a:chExt cx="0" cy="0"/>
        </a:xfrm>
      </p:grpSpPr>
      <p:sp>
        <p:nvSpPr>
          <p:cNvPr id="15" name="Google Shape;15;p2"/>
          <p:cNvSpPr txBox="1">
            <a:spLocks noGrp="1"/>
          </p:cNvSpPr>
          <p:nvPr>
            <p:ph type="title"/>
          </p:nvPr>
        </p:nvSpPr>
        <p:spPr>
          <a:xfrm>
            <a:off x="1138426" y="448056"/>
            <a:ext cx="11311128" cy="640080"/>
          </a:xfrm>
          <a:prstGeom prst="rect">
            <a:avLst/>
          </a:prstGeom>
          <a:solidFill>
            <a:schemeClr val="lt1">
              <a:alpha val="0"/>
            </a:schemeClr>
          </a:solidFill>
          <a:ln>
            <a:noFill/>
          </a:ln>
        </p:spPr>
        <p:txBody>
          <a:bodyPr spcFirstLastPara="1" wrap="square" lIns="91425" tIns="45700" rIns="91425" bIns="45700" anchor="ctr" anchorCtr="0">
            <a:normAutofit/>
          </a:bodyPr>
          <a:lstStyle>
            <a:lvl1pPr lvl="0" algn="l">
              <a:spcBef>
                <a:spcPts val="0"/>
              </a:spcBef>
              <a:spcAft>
                <a:spcPts val="0"/>
              </a:spcAft>
              <a:buClr>
                <a:schemeClr val="dk1"/>
              </a:buClr>
              <a:buSzPts val="2800"/>
              <a:buFont typeface="Poppins SemiBold"/>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body" idx="1"/>
          </p:nvPr>
        </p:nvSpPr>
        <p:spPr>
          <a:xfrm>
            <a:off x="1752600" y="1444752"/>
            <a:ext cx="10076688" cy="34114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2"/>
              </a:buClr>
              <a:buSzPts val="2000"/>
              <a:buFont typeface="Arial"/>
              <a:buNone/>
              <a:defRPr sz="2000" b="0" i="0" u="none" strike="noStrike" cap="none">
                <a:solidFill>
                  <a:schemeClr val="dk2"/>
                </a:solidFill>
                <a:latin typeface="Poppins"/>
                <a:ea typeface="Poppins"/>
                <a:cs typeface="Poppins"/>
                <a:sym typeface="Poppins"/>
              </a:defRPr>
            </a:lvl1pPr>
            <a:lvl2pPr marL="914400" marR="0" lvl="1"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Poppins"/>
                <a:ea typeface="Poppins"/>
                <a:cs typeface="Poppins"/>
                <a:sym typeface="Poppins"/>
              </a:defRPr>
            </a:lvl2pPr>
            <a:lvl3pPr marL="1371600" marR="0" lvl="2" indent="-330200" algn="l" rtl="0">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Poppins"/>
                <a:ea typeface="Poppins"/>
                <a:cs typeface="Poppins"/>
                <a:sym typeface="Poppins"/>
              </a:defRPr>
            </a:lvl3pPr>
            <a:lvl4pPr marL="1828800" marR="0" lvl="3" indent="-330200" algn="l" rtl="0">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Poppins"/>
                <a:ea typeface="Poppins"/>
                <a:cs typeface="Poppins"/>
                <a:sym typeface="Poppins"/>
              </a:defRPr>
            </a:lvl4pPr>
            <a:lvl5pPr marL="2286000" marR="0" lvl="4" indent="-330200" algn="l" rtl="0">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Poppins"/>
                <a:ea typeface="Poppins"/>
                <a:cs typeface="Poppins"/>
                <a:sym typeface="Poppins"/>
              </a:defRPr>
            </a:lvl5pPr>
            <a:lvl6pPr marL="2743200" marR="0" lvl="5" indent="-228600" algn="l" rtl="0">
              <a:lnSpc>
                <a:spcPct val="108000"/>
              </a:lnSpc>
              <a:spcBef>
                <a:spcPts val="0"/>
              </a:spcBef>
              <a:spcAft>
                <a:spcPts val="0"/>
              </a:spcAft>
              <a:buClr>
                <a:srgbClr val="004AB8"/>
              </a:buClr>
              <a:buSzPts val="1600"/>
              <a:buFont typeface="Arial"/>
              <a:buNone/>
              <a:defRPr sz="1600" b="0" i="0" u="none" strike="noStrike" cap="none">
                <a:solidFill>
                  <a:srgbClr val="004AB8"/>
                </a:solidFill>
                <a:latin typeface="Arial"/>
                <a:ea typeface="Arial"/>
                <a:cs typeface="Arial"/>
                <a:sym typeface="Arial"/>
              </a:defRPr>
            </a:lvl6pPr>
            <a:lvl7pPr marL="3200400" marR="0" lvl="6" indent="-228600" algn="l" rtl="0">
              <a:lnSpc>
                <a:spcPct val="108000"/>
              </a:lnSpc>
              <a:spcBef>
                <a:spcPts val="800"/>
              </a:spcBef>
              <a:spcAft>
                <a:spcPts val="0"/>
              </a:spcAft>
              <a:buClr>
                <a:srgbClr val="004AB8"/>
              </a:buClr>
              <a:buSzPts val="1600"/>
              <a:buFont typeface="Arial"/>
              <a:buNone/>
              <a:defRPr sz="1600" b="0" i="0" u="none" strike="noStrike" cap="none">
                <a:solidFill>
                  <a:srgbClr val="004AB8"/>
                </a:solidFill>
                <a:latin typeface="Arial"/>
                <a:ea typeface="Arial"/>
                <a:cs typeface="Arial"/>
                <a:sym typeface="Arial"/>
              </a:defRPr>
            </a:lvl7pPr>
            <a:lvl8pPr marL="3657600" marR="0" lvl="7" indent="-228600" algn="l" rtl="0">
              <a:lnSpc>
                <a:spcPct val="108000"/>
              </a:lnSpc>
              <a:spcBef>
                <a:spcPts val="800"/>
              </a:spcBef>
              <a:spcAft>
                <a:spcPts val="0"/>
              </a:spcAft>
              <a:buClr>
                <a:srgbClr val="004AB8"/>
              </a:buClr>
              <a:buSzPts val="1600"/>
              <a:buFont typeface="Arial"/>
              <a:buNone/>
              <a:defRPr sz="1600" b="0" i="0" u="none" strike="noStrike" cap="none">
                <a:solidFill>
                  <a:srgbClr val="004AB8"/>
                </a:solidFill>
                <a:latin typeface="Arial"/>
                <a:ea typeface="Arial"/>
                <a:cs typeface="Arial"/>
                <a:sym typeface="Arial"/>
              </a:defRPr>
            </a:lvl8pPr>
            <a:lvl9pPr marL="4114800" marR="0" lvl="8" indent="-228600" algn="l" rtl="0">
              <a:lnSpc>
                <a:spcPct val="90000"/>
              </a:lnSpc>
              <a:spcBef>
                <a:spcPts val="800"/>
              </a:spcBef>
              <a:spcAft>
                <a:spcPts val="0"/>
              </a:spcAft>
              <a:buClr>
                <a:srgbClr val="004AB8"/>
              </a:buClr>
              <a:buSzPts val="1800"/>
              <a:buFont typeface="Arial"/>
              <a:buNone/>
              <a:defRPr sz="1800" b="0" i="0" u="none" strike="noStrike" cap="none">
                <a:solidFill>
                  <a:srgbClr val="004AB8"/>
                </a:solidFill>
                <a:latin typeface="Arial"/>
                <a:ea typeface="Arial"/>
                <a:cs typeface="Arial"/>
                <a:sym typeface="Arial"/>
              </a:defRPr>
            </a:lvl9pPr>
          </a:lstStyle>
          <a:p>
            <a:endParaRPr/>
          </a:p>
        </p:txBody>
      </p:sp>
      <p:cxnSp>
        <p:nvCxnSpPr>
          <p:cNvPr id="17" name="Google Shape;17;p2"/>
          <p:cNvCxnSpPr/>
          <p:nvPr/>
        </p:nvCxnSpPr>
        <p:spPr>
          <a:xfrm>
            <a:off x="1138426" y="1099363"/>
            <a:ext cx="10693909" cy="0"/>
          </a:xfrm>
          <a:prstGeom prst="straightConnector1">
            <a:avLst/>
          </a:prstGeom>
          <a:noFill/>
          <a:ln w="28575" cap="flat" cmpd="sng">
            <a:solidFill>
              <a:schemeClr val="accent3"/>
            </a:solidFill>
            <a:prstDash val="solid"/>
            <a:miter lim="800000"/>
            <a:headEnd type="none" w="sm" len="sm"/>
            <a:tailEnd type="none" w="sm" len="sm"/>
          </a:ln>
        </p:spPr>
      </p:cxnSp>
      <p:sp>
        <p:nvSpPr>
          <p:cNvPr id="18" name="Google Shape;18;p2"/>
          <p:cNvSpPr txBox="1">
            <a:spLocks noGrp="1"/>
          </p:cNvSpPr>
          <p:nvPr>
            <p:ph type="ftr" idx="11"/>
          </p:nvPr>
        </p:nvSpPr>
        <p:spPr>
          <a:xfrm>
            <a:off x="1755647" y="6356350"/>
            <a:ext cx="100766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accen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16024298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50"/>
        <p:cNvGrpSpPr/>
        <p:nvPr/>
      </p:nvGrpSpPr>
      <p:grpSpPr>
        <a:xfrm>
          <a:off x="0" y="0"/>
          <a:ext cx="0" cy="0"/>
          <a:chOff x="0" y="0"/>
          <a:chExt cx="0" cy="0"/>
        </a:xfrm>
      </p:grpSpPr>
      <p:sp>
        <p:nvSpPr>
          <p:cNvPr id="51" name="Google Shape;51;p8"/>
          <p:cNvSpPr txBox="1">
            <a:spLocks noGrp="1"/>
          </p:cNvSpPr>
          <p:nvPr>
            <p:ph type="body" idx="1"/>
          </p:nvPr>
        </p:nvSpPr>
        <p:spPr>
          <a:xfrm>
            <a:off x="1752600" y="1501775"/>
            <a:ext cx="4743450" cy="4351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accent2"/>
              </a:buClr>
              <a:buSzPts val="2000"/>
              <a:buFont typeface="Arial"/>
              <a:buNone/>
              <a:defRPr sz="2000" b="1" i="0" u="none" strike="noStrike" cap="none">
                <a:solidFill>
                  <a:schemeClr val="accent2"/>
                </a:solidFill>
                <a:latin typeface="Poppins"/>
                <a:ea typeface="Poppins"/>
                <a:cs typeface="Poppins"/>
                <a:sym typeface="Poppins"/>
              </a:defRPr>
            </a:lvl1pPr>
            <a:lvl2pPr marL="914400" marR="0" lvl="1"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Poppins"/>
                <a:ea typeface="Poppins"/>
                <a:cs typeface="Poppins"/>
                <a:sym typeface="Poppins"/>
              </a:defRPr>
            </a:lvl2pPr>
            <a:lvl3pPr marL="1371600" marR="0" lvl="2" indent="-330200" algn="l" rtl="0">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Poppins"/>
                <a:ea typeface="Poppins"/>
                <a:cs typeface="Poppins"/>
                <a:sym typeface="Poppins"/>
              </a:defRPr>
            </a:lvl3pPr>
            <a:lvl4pPr marL="1828800" marR="0" lvl="3" indent="-330200" algn="l" rtl="0">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Poppins"/>
                <a:ea typeface="Poppins"/>
                <a:cs typeface="Poppins"/>
                <a:sym typeface="Poppins"/>
              </a:defRPr>
            </a:lvl4pPr>
            <a:lvl5pPr marL="2286000" marR="0" lvl="4" indent="-330200" algn="l" rtl="0">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Poppins"/>
                <a:ea typeface="Poppins"/>
                <a:cs typeface="Poppins"/>
                <a:sym typeface="Poppins"/>
              </a:defRPr>
            </a:lvl5pPr>
            <a:lvl6pPr marL="2743200" marR="0" lvl="5" indent="-228600" algn="l" rtl="0">
              <a:lnSpc>
                <a:spcPct val="108000"/>
              </a:lnSpc>
              <a:spcBef>
                <a:spcPts val="0"/>
              </a:spcBef>
              <a:spcAft>
                <a:spcPts val="0"/>
              </a:spcAft>
              <a:buClr>
                <a:srgbClr val="004AB8"/>
              </a:buClr>
              <a:buSzPts val="1600"/>
              <a:buFont typeface="Arial"/>
              <a:buNone/>
              <a:defRPr sz="1600" b="0" i="0" u="none" strike="noStrike" cap="none">
                <a:solidFill>
                  <a:srgbClr val="004AB8"/>
                </a:solidFill>
                <a:latin typeface="Arial"/>
                <a:ea typeface="Arial"/>
                <a:cs typeface="Arial"/>
                <a:sym typeface="Arial"/>
              </a:defRPr>
            </a:lvl6pPr>
            <a:lvl7pPr marL="3200400" marR="0" lvl="6" indent="-228600" algn="l" rtl="0">
              <a:lnSpc>
                <a:spcPct val="108000"/>
              </a:lnSpc>
              <a:spcBef>
                <a:spcPts val="800"/>
              </a:spcBef>
              <a:spcAft>
                <a:spcPts val="0"/>
              </a:spcAft>
              <a:buClr>
                <a:srgbClr val="004AB8"/>
              </a:buClr>
              <a:buSzPts val="1600"/>
              <a:buFont typeface="Arial"/>
              <a:buNone/>
              <a:defRPr sz="1600" b="0" i="0" u="none" strike="noStrike" cap="none">
                <a:solidFill>
                  <a:srgbClr val="004AB8"/>
                </a:solidFill>
                <a:latin typeface="Arial"/>
                <a:ea typeface="Arial"/>
                <a:cs typeface="Arial"/>
                <a:sym typeface="Arial"/>
              </a:defRPr>
            </a:lvl7pPr>
            <a:lvl8pPr marL="3657600" marR="0" lvl="7" indent="-228600" algn="l" rtl="0">
              <a:lnSpc>
                <a:spcPct val="108000"/>
              </a:lnSpc>
              <a:spcBef>
                <a:spcPts val="800"/>
              </a:spcBef>
              <a:spcAft>
                <a:spcPts val="0"/>
              </a:spcAft>
              <a:buClr>
                <a:srgbClr val="004AB8"/>
              </a:buClr>
              <a:buSzPts val="1600"/>
              <a:buFont typeface="Arial"/>
              <a:buNone/>
              <a:defRPr sz="1600" b="0" i="0" u="none" strike="noStrike" cap="none">
                <a:solidFill>
                  <a:srgbClr val="004AB8"/>
                </a:solidFill>
                <a:latin typeface="Arial"/>
                <a:ea typeface="Arial"/>
                <a:cs typeface="Arial"/>
                <a:sym typeface="Arial"/>
              </a:defRPr>
            </a:lvl8pPr>
            <a:lvl9pPr marL="4114800" marR="0" lvl="8" indent="-228600" algn="l" rtl="0">
              <a:lnSpc>
                <a:spcPct val="90000"/>
              </a:lnSpc>
              <a:spcBef>
                <a:spcPts val="800"/>
              </a:spcBef>
              <a:spcAft>
                <a:spcPts val="0"/>
              </a:spcAft>
              <a:buClr>
                <a:srgbClr val="004AB8"/>
              </a:buClr>
              <a:buSzPts val="1800"/>
              <a:buFont typeface="Arial"/>
              <a:buNone/>
              <a:defRPr sz="1800" b="0" i="0" u="none" strike="noStrike" cap="none">
                <a:solidFill>
                  <a:srgbClr val="004AB8"/>
                </a:solidFill>
                <a:latin typeface="Arial"/>
                <a:ea typeface="Arial"/>
                <a:cs typeface="Arial"/>
                <a:sym typeface="Arial"/>
              </a:defRPr>
            </a:lvl9pPr>
          </a:lstStyle>
          <a:p>
            <a:endParaRPr/>
          </a:p>
        </p:txBody>
      </p:sp>
      <p:sp>
        <p:nvSpPr>
          <p:cNvPr id="52" name="Google Shape;52;p8"/>
          <p:cNvSpPr txBox="1">
            <a:spLocks noGrp="1"/>
          </p:cNvSpPr>
          <p:nvPr>
            <p:ph type="body" idx="2"/>
          </p:nvPr>
        </p:nvSpPr>
        <p:spPr>
          <a:xfrm>
            <a:off x="7086600" y="1501775"/>
            <a:ext cx="4743450" cy="4351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accent2"/>
              </a:buClr>
              <a:buSzPts val="2000"/>
              <a:buFont typeface="Arial"/>
              <a:buNone/>
              <a:defRPr sz="2000" b="1" i="0" u="none" strike="noStrike" cap="none">
                <a:solidFill>
                  <a:schemeClr val="accent2"/>
                </a:solidFill>
                <a:latin typeface="Poppins"/>
                <a:ea typeface="Poppins"/>
                <a:cs typeface="Poppins"/>
                <a:sym typeface="Poppins"/>
              </a:defRPr>
            </a:lvl1pPr>
            <a:lvl2pPr marL="914400" marR="0" lvl="1"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Poppins"/>
                <a:ea typeface="Poppins"/>
                <a:cs typeface="Poppins"/>
                <a:sym typeface="Poppins"/>
              </a:defRPr>
            </a:lvl2pPr>
            <a:lvl3pPr marL="1371600" marR="0" lvl="2" indent="-330200" algn="l" rtl="0">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Poppins"/>
                <a:ea typeface="Poppins"/>
                <a:cs typeface="Poppins"/>
                <a:sym typeface="Poppins"/>
              </a:defRPr>
            </a:lvl3pPr>
            <a:lvl4pPr marL="1828800" marR="0" lvl="3" indent="-330200" algn="l" rtl="0">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Poppins"/>
                <a:ea typeface="Poppins"/>
                <a:cs typeface="Poppins"/>
                <a:sym typeface="Poppins"/>
              </a:defRPr>
            </a:lvl4pPr>
            <a:lvl5pPr marL="2286000" marR="0" lvl="4" indent="-330200" algn="l" rtl="0">
              <a:lnSpc>
                <a:spcPct val="90000"/>
              </a:lnSpc>
              <a:spcBef>
                <a:spcPts val="500"/>
              </a:spcBef>
              <a:spcAft>
                <a:spcPts val="0"/>
              </a:spcAft>
              <a:buClr>
                <a:schemeClr val="dk2"/>
              </a:buClr>
              <a:buSzPts val="1600"/>
              <a:buFont typeface="Arial"/>
              <a:buChar char="•"/>
              <a:defRPr sz="1600" b="0" i="0" u="none" strike="noStrike" cap="none">
                <a:solidFill>
                  <a:schemeClr val="dk2"/>
                </a:solidFill>
                <a:latin typeface="Poppins"/>
                <a:ea typeface="Poppins"/>
                <a:cs typeface="Poppins"/>
                <a:sym typeface="Poppins"/>
              </a:defRPr>
            </a:lvl5pPr>
            <a:lvl6pPr marL="2743200" marR="0" lvl="5" indent="-228600" algn="l" rtl="0">
              <a:lnSpc>
                <a:spcPct val="108000"/>
              </a:lnSpc>
              <a:spcBef>
                <a:spcPts val="0"/>
              </a:spcBef>
              <a:spcAft>
                <a:spcPts val="0"/>
              </a:spcAft>
              <a:buClr>
                <a:srgbClr val="004AB8"/>
              </a:buClr>
              <a:buSzPts val="1600"/>
              <a:buFont typeface="Arial"/>
              <a:buNone/>
              <a:defRPr sz="1600" b="0" i="0" u="none" strike="noStrike" cap="none">
                <a:solidFill>
                  <a:srgbClr val="004AB8"/>
                </a:solidFill>
                <a:latin typeface="Arial"/>
                <a:ea typeface="Arial"/>
                <a:cs typeface="Arial"/>
                <a:sym typeface="Arial"/>
              </a:defRPr>
            </a:lvl6pPr>
            <a:lvl7pPr marL="3200400" marR="0" lvl="6" indent="-228600" algn="l" rtl="0">
              <a:lnSpc>
                <a:spcPct val="108000"/>
              </a:lnSpc>
              <a:spcBef>
                <a:spcPts val="800"/>
              </a:spcBef>
              <a:spcAft>
                <a:spcPts val="0"/>
              </a:spcAft>
              <a:buClr>
                <a:srgbClr val="004AB8"/>
              </a:buClr>
              <a:buSzPts val="1600"/>
              <a:buFont typeface="Arial"/>
              <a:buNone/>
              <a:defRPr sz="1600" b="0" i="0" u="none" strike="noStrike" cap="none">
                <a:solidFill>
                  <a:srgbClr val="004AB8"/>
                </a:solidFill>
                <a:latin typeface="Arial"/>
                <a:ea typeface="Arial"/>
                <a:cs typeface="Arial"/>
                <a:sym typeface="Arial"/>
              </a:defRPr>
            </a:lvl7pPr>
            <a:lvl8pPr marL="3657600" marR="0" lvl="7" indent="-228600" algn="l" rtl="0">
              <a:lnSpc>
                <a:spcPct val="108000"/>
              </a:lnSpc>
              <a:spcBef>
                <a:spcPts val="800"/>
              </a:spcBef>
              <a:spcAft>
                <a:spcPts val="0"/>
              </a:spcAft>
              <a:buClr>
                <a:srgbClr val="004AB8"/>
              </a:buClr>
              <a:buSzPts val="1600"/>
              <a:buFont typeface="Arial"/>
              <a:buNone/>
              <a:defRPr sz="1600" b="0" i="0" u="none" strike="noStrike" cap="none">
                <a:solidFill>
                  <a:srgbClr val="004AB8"/>
                </a:solidFill>
                <a:latin typeface="Arial"/>
                <a:ea typeface="Arial"/>
                <a:cs typeface="Arial"/>
                <a:sym typeface="Arial"/>
              </a:defRPr>
            </a:lvl8pPr>
            <a:lvl9pPr marL="4114800" marR="0" lvl="8" indent="-228600" algn="l" rtl="0">
              <a:lnSpc>
                <a:spcPct val="90000"/>
              </a:lnSpc>
              <a:spcBef>
                <a:spcPts val="800"/>
              </a:spcBef>
              <a:spcAft>
                <a:spcPts val="0"/>
              </a:spcAft>
              <a:buClr>
                <a:srgbClr val="004AB8"/>
              </a:buClr>
              <a:buSzPts val="1800"/>
              <a:buFont typeface="Arial"/>
              <a:buNone/>
              <a:defRPr sz="1800" b="0" i="0" u="none" strike="noStrike" cap="none">
                <a:solidFill>
                  <a:srgbClr val="004AB8"/>
                </a:solidFill>
                <a:latin typeface="Arial"/>
                <a:ea typeface="Arial"/>
                <a:cs typeface="Arial"/>
                <a:sym typeface="Arial"/>
              </a:defRPr>
            </a:lvl9pPr>
          </a:lstStyle>
          <a:p>
            <a:endParaRPr/>
          </a:p>
        </p:txBody>
      </p:sp>
      <p:sp>
        <p:nvSpPr>
          <p:cNvPr id="53" name="Google Shape;53;p8"/>
          <p:cNvSpPr txBox="1">
            <a:spLocks noGrp="1"/>
          </p:cNvSpPr>
          <p:nvPr>
            <p:ph type="ftr" idx="11"/>
          </p:nvPr>
        </p:nvSpPr>
        <p:spPr>
          <a:xfrm>
            <a:off x="1755647" y="6356350"/>
            <a:ext cx="100766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8"/>
          <p:cNvSpPr txBox="1">
            <a:spLocks noGrp="1"/>
          </p:cNvSpPr>
          <p:nvPr>
            <p:ph type="title"/>
          </p:nvPr>
        </p:nvSpPr>
        <p:spPr>
          <a:xfrm>
            <a:off x="1138426" y="448056"/>
            <a:ext cx="11311128" cy="640080"/>
          </a:xfrm>
          <a:prstGeom prst="rect">
            <a:avLst/>
          </a:prstGeom>
          <a:solidFill>
            <a:schemeClr val="lt1">
              <a:alpha val="0"/>
            </a:schemeClr>
          </a:solidFill>
          <a:ln>
            <a:noFill/>
          </a:ln>
        </p:spPr>
        <p:txBody>
          <a:bodyPr spcFirstLastPara="1" wrap="square" lIns="91425" tIns="45700" rIns="91425" bIns="45700" anchor="ctr" anchorCtr="0">
            <a:normAutofit/>
          </a:bodyPr>
          <a:lstStyle>
            <a:lvl1pPr lvl="0" algn="l">
              <a:spcBef>
                <a:spcPts val="0"/>
              </a:spcBef>
              <a:spcAft>
                <a:spcPts val="0"/>
              </a:spcAft>
              <a:buClr>
                <a:schemeClr val="dk1"/>
              </a:buClr>
              <a:buSzPts val="2800"/>
              <a:buFont typeface="Poppins SemiBold"/>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55" name="Google Shape;55;p8"/>
          <p:cNvCxnSpPr/>
          <p:nvPr/>
        </p:nvCxnSpPr>
        <p:spPr>
          <a:xfrm>
            <a:off x="1138426" y="1099363"/>
            <a:ext cx="10693909" cy="0"/>
          </a:xfrm>
          <a:prstGeom prst="straightConnector1">
            <a:avLst/>
          </a:prstGeom>
          <a:noFill/>
          <a:ln w="28575" cap="flat" cmpd="sng">
            <a:solidFill>
              <a:schemeClr val="accent3"/>
            </a:solidFill>
            <a:prstDash val="solid"/>
            <a:miter lim="800000"/>
            <a:headEnd type="none" w="sm" len="sm"/>
            <a:tailEnd type="none" w="sm" len="sm"/>
          </a:ln>
        </p:spPr>
      </p:cxnSp>
    </p:spTree>
    <p:extLst>
      <p:ext uri="{BB962C8B-B14F-4D97-AF65-F5344CB8AC3E}">
        <p14:creationId xmlns:p14="http://schemas.microsoft.com/office/powerpoint/2010/main" val="284642202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C8398F-FB19-4A7D-B68A-071C9ACD587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21072" y="425550"/>
            <a:ext cx="2521919" cy="2068373"/>
          </a:xfrm>
          <a:prstGeom prst="rect">
            <a:avLst/>
          </a:prstGeom>
        </p:spPr>
      </p:pic>
      <p:sp>
        <p:nvSpPr>
          <p:cNvPr id="8" name="Title 1"/>
          <p:cNvSpPr>
            <a:spLocks noGrp="1"/>
          </p:cNvSpPr>
          <p:nvPr userDrawn="1">
            <p:ph type="title"/>
          </p:nvPr>
        </p:nvSpPr>
        <p:spPr>
          <a:xfrm>
            <a:off x="4564777" y="3362350"/>
            <a:ext cx="7611908" cy="598590"/>
          </a:xfrm>
          <a:noFill/>
        </p:spPr>
        <p:txBody>
          <a:bodyPr>
            <a:normAutofit/>
          </a:bodyPr>
          <a:lstStyle>
            <a:lvl1pPr algn="l">
              <a:defRPr sz="4000" b="1" i="0">
                <a:solidFill>
                  <a:schemeClr val="tx1"/>
                </a:solidFill>
                <a:latin typeface="Poppins SemiBold" pitchFamily="2" charset="77"/>
                <a:cs typeface="Poppins SemiBold" pitchFamily="2" charset="77"/>
              </a:defRPr>
            </a:lvl1pPr>
          </a:lstStyle>
          <a:p>
            <a:r>
              <a:rPr lang="en-US"/>
              <a:t>Click to edit Master title style</a:t>
            </a:r>
          </a:p>
        </p:txBody>
      </p:sp>
      <p:cxnSp>
        <p:nvCxnSpPr>
          <p:cNvPr id="10" name="Straight Connector 9">
            <a:extLst>
              <a:ext uri="{FF2B5EF4-FFF2-40B4-BE49-F238E27FC236}">
                <a16:creationId xmlns:a16="http://schemas.microsoft.com/office/drawing/2014/main" id="{E71FE009-0F85-4A89-AF0B-C72446254037}"/>
              </a:ext>
            </a:extLst>
          </p:cNvPr>
          <p:cNvCxnSpPr>
            <a:cxnSpLocks/>
          </p:cNvCxnSpPr>
          <p:nvPr userDrawn="1"/>
        </p:nvCxnSpPr>
        <p:spPr>
          <a:xfrm>
            <a:off x="4564777" y="4100931"/>
            <a:ext cx="7617884"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2" name="Picture 11" descr="A blue and black background&#10;&#10;Description automatically generated">
            <a:extLst>
              <a:ext uri="{FF2B5EF4-FFF2-40B4-BE49-F238E27FC236}">
                <a16:creationId xmlns:a16="http://schemas.microsoft.com/office/drawing/2014/main" id="{48E4FFD9-5263-320E-D0E3-FC91ECD355E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08" t="20326" r="69350" b="20326"/>
          <a:stretch/>
        </p:blipFill>
        <p:spPr>
          <a:xfrm>
            <a:off x="0" y="0"/>
            <a:ext cx="2521919" cy="6858000"/>
          </a:xfrm>
          <a:prstGeom prst="rect">
            <a:avLst/>
          </a:prstGeom>
        </p:spPr>
      </p:pic>
      <p:sp>
        <p:nvSpPr>
          <p:cNvPr id="9" name="Text Placeholder 8">
            <a:extLst>
              <a:ext uri="{FF2B5EF4-FFF2-40B4-BE49-F238E27FC236}">
                <a16:creationId xmlns:a16="http://schemas.microsoft.com/office/drawing/2014/main" id="{E4A6D520-C6F9-6742-F9F3-91CD0361F1F5}"/>
              </a:ext>
            </a:extLst>
          </p:cNvPr>
          <p:cNvSpPr>
            <a:spLocks noGrp="1"/>
          </p:cNvSpPr>
          <p:nvPr>
            <p:ph type="body" sz="quarter" idx="10" hasCustomPrompt="1"/>
          </p:nvPr>
        </p:nvSpPr>
        <p:spPr>
          <a:xfrm>
            <a:off x="4564063" y="4233863"/>
            <a:ext cx="7612062" cy="387832"/>
          </a:xfrm>
          <a:prstGeom prst="rect">
            <a:avLst/>
          </a:prstGeom>
        </p:spPr>
        <p:txBody>
          <a:bodyPr>
            <a:noAutofit/>
          </a:bodyPr>
          <a:lstStyle>
            <a:lvl1pPr>
              <a:defRPr sz="2400">
                <a:solidFill>
                  <a:srgbClr val="003C9C"/>
                </a:solidFill>
              </a:defRPr>
            </a:lvl1pPr>
            <a:lvl2pPr marL="457200" indent="0">
              <a:buNone/>
              <a:defRPr>
                <a:solidFill>
                  <a:srgbClr val="003C9C"/>
                </a:solidFill>
              </a:defRPr>
            </a:lvl2pPr>
            <a:lvl3pPr marL="914400" indent="0">
              <a:buNone/>
              <a:defRPr>
                <a:solidFill>
                  <a:srgbClr val="003C9C"/>
                </a:solidFill>
              </a:defRPr>
            </a:lvl3pPr>
            <a:lvl4pPr marL="1371600" indent="0">
              <a:buNone/>
              <a:defRPr>
                <a:solidFill>
                  <a:srgbClr val="003C9C"/>
                </a:solidFill>
              </a:defRPr>
            </a:lvl4pPr>
            <a:lvl5pPr marL="1828800" indent="0">
              <a:buNone/>
              <a:defRPr>
                <a:solidFill>
                  <a:srgbClr val="003C9C"/>
                </a:solidFill>
              </a:defRPr>
            </a:lvl5pPr>
          </a:lstStyle>
          <a:p>
            <a:pPr lvl="0"/>
            <a:r>
              <a:rPr lang="en-US"/>
              <a:t>CLICK TO EDIT MASTER TEXT STYLES</a:t>
            </a:r>
          </a:p>
        </p:txBody>
      </p:sp>
    </p:spTree>
    <p:extLst>
      <p:ext uri="{BB962C8B-B14F-4D97-AF65-F5344CB8AC3E}">
        <p14:creationId xmlns:p14="http://schemas.microsoft.com/office/powerpoint/2010/main" val="19342295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15" name="Picture 14" descr="A blue and black rectangle&#10;&#10;Description automatically generated">
            <a:extLst>
              <a:ext uri="{FF2B5EF4-FFF2-40B4-BE49-F238E27FC236}">
                <a16:creationId xmlns:a16="http://schemas.microsoft.com/office/drawing/2014/main" id="{FFDFE4E6-34BE-3AD8-477C-B270DEC1DE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1987"/>
          <a:stretch/>
        </p:blipFill>
        <p:spPr>
          <a:xfrm>
            <a:off x="0" y="0"/>
            <a:ext cx="6496424" cy="2850776"/>
          </a:xfrm>
          <a:prstGeom prst="rect">
            <a:avLst/>
          </a:prstGeom>
        </p:spPr>
      </p:pic>
      <p:sp>
        <p:nvSpPr>
          <p:cNvPr id="5" name="Rectangle 4">
            <a:extLst>
              <a:ext uri="{FF2B5EF4-FFF2-40B4-BE49-F238E27FC236}">
                <a16:creationId xmlns:a16="http://schemas.microsoft.com/office/drawing/2014/main" id="{8BD4F2F4-41A7-4AF5-8B8F-495058752B7F}"/>
              </a:ext>
            </a:extLst>
          </p:cNvPr>
          <p:cNvSpPr/>
          <p:nvPr userDrawn="1"/>
        </p:nvSpPr>
        <p:spPr>
          <a:xfrm>
            <a:off x="6496424" y="0"/>
            <a:ext cx="569557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EFB97084-F6CD-4504-99AA-BDF711B7CED2}"/>
              </a:ext>
            </a:extLst>
          </p:cNvPr>
          <p:cNvSpPr>
            <a:spLocks noGrp="1"/>
          </p:cNvSpPr>
          <p:nvPr>
            <p:ph type="title"/>
          </p:nvPr>
        </p:nvSpPr>
        <p:spPr>
          <a:xfrm>
            <a:off x="6648823" y="3795059"/>
            <a:ext cx="5390777" cy="2850776"/>
          </a:xfrm>
          <a:noFill/>
        </p:spPr>
        <p:txBody>
          <a:bodyPr>
            <a:normAutofit/>
          </a:bodyPr>
          <a:lstStyle>
            <a:lvl1pPr algn="l">
              <a:defRPr sz="4400" b="1" i="0">
                <a:solidFill>
                  <a:schemeClr val="bg1"/>
                </a:solidFill>
                <a:latin typeface="Poppins SemiBold" pitchFamily="2" charset="77"/>
                <a:cs typeface="Poppins SemiBold" pitchFamily="2" charset="77"/>
              </a:defRPr>
            </a:lvl1pPr>
          </a:lstStyle>
          <a:p>
            <a:r>
              <a:rPr lang="en-US"/>
              <a:t>Click to edit Master title style</a:t>
            </a:r>
          </a:p>
        </p:txBody>
      </p:sp>
      <p:cxnSp>
        <p:nvCxnSpPr>
          <p:cNvPr id="9" name="Straight Connector 8">
            <a:extLst>
              <a:ext uri="{FF2B5EF4-FFF2-40B4-BE49-F238E27FC236}">
                <a16:creationId xmlns:a16="http://schemas.microsoft.com/office/drawing/2014/main" id="{53348F82-7755-4ABF-8100-CA7ECA91DDC5}"/>
              </a:ext>
            </a:extLst>
          </p:cNvPr>
          <p:cNvCxnSpPr>
            <a:cxnSpLocks/>
          </p:cNvCxnSpPr>
          <p:nvPr userDrawn="1"/>
        </p:nvCxnSpPr>
        <p:spPr>
          <a:xfrm>
            <a:off x="660030" y="2641600"/>
            <a:ext cx="5251622"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3009595E-245E-464A-882B-F09636DC9AFF}"/>
              </a:ext>
            </a:extLst>
          </p:cNvPr>
          <p:cNvSpPr>
            <a:spLocks noGrp="1"/>
          </p:cNvSpPr>
          <p:nvPr>
            <p:ph type="body" sz="quarter" idx="10" hasCustomPrompt="1"/>
          </p:nvPr>
        </p:nvSpPr>
        <p:spPr>
          <a:xfrm>
            <a:off x="691979" y="1211050"/>
            <a:ext cx="5152768" cy="1383912"/>
          </a:xfrm>
          <a:prstGeom prst="rect">
            <a:avLst/>
          </a:prstGeom>
        </p:spPr>
        <p:txBody>
          <a:bodyPr>
            <a:normAutofit/>
          </a:bodyPr>
          <a:lstStyle>
            <a:lvl1pPr>
              <a:defRPr sz="4400" b="1" i="0">
                <a:solidFill>
                  <a:schemeClr val="tx1"/>
                </a:solidFill>
                <a:latin typeface="Poppins SemiBold" pitchFamily="2" charset="77"/>
                <a:cs typeface="Poppins SemiBold" pitchFamily="2" charset="77"/>
              </a:defRPr>
            </a:lvl1pPr>
          </a:lstStyle>
          <a:p>
            <a:r>
              <a:rPr lang="en-US">
                <a:solidFill>
                  <a:schemeClr val="accent2">
                    <a:lumMod val="75000"/>
                  </a:schemeClr>
                </a:solidFill>
              </a:rPr>
              <a:t>Click to edit Master title style</a:t>
            </a:r>
          </a:p>
        </p:txBody>
      </p:sp>
    </p:spTree>
    <p:extLst>
      <p:ext uri="{BB962C8B-B14F-4D97-AF65-F5344CB8AC3E}">
        <p14:creationId xmlns:p14="http://schemas.microsoft.com/office/powerpoint/2010/main" val="29202180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bg1">
              <a:alpha val="0"/>
            </a:schemeClr>
          </a:solidFill>
        </p:spPr>
        <p:txBody>
          <a:bodyPr/>
          <a:lstStyle>
            <a:lvl1pPr>
              <a:defRPr>
                <a:solidFill>
                  <a:schemeClr val="tx1"/>
                </a:solidFill>
              </a:defRPr>
            </a:lvl1pPr>
          </a:lstStyle>
          <a:p>
            <a:r>
              <a:rPr lang="en-US"/>
              <a:t>Click to edit Master title style</a:t>
            </a:r>
          </a:p>
        </p:txBody>
      </p:sp>
      <p:sp>
        <p:nvSpPr>
          <p:cNvPr id="7" name="Content Placeholder 6"/>
          <p:cNvSpPr>
            <a:spLocks noGrp="1"/>
          </p:cNvSpPr>
          <p:nvPr>
            <p:ph sz="quarter" idx="13"/>
          </p:nvPr>
        </p:nvSpPr>
        <p:spPr>
          <a:xfrm>
            <a:off x="1752600" y="1444752"/>
            <a:ext cx="10076688" cy="3411451"/>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4A532B44-FF96-45CB-BEA7-AB16F9AB387E}"/>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C21D643A-FCC5-43E1-8618-E280C9A3FA85}"/>
              </a:ext>
            </a:extLst>
          </p:cNvPr>
          <p:cNvSpPr>
            <a:spLocks noGrp="1"/>
          </p:cNvSpPr>
          <p:nvPr>
            <p:ph type="ftr" sz="quarter" idx="12"/>
          </p:nvPr>
        </p:nvSpPr>
        <p:spPr>
          <a:xfrm>
            <a:off x="1755647" y="6356350"/>
            <a:ext cx="10076687" cy="365125"/>
          </a:xfrm>
        </p:spPr>
        <p:txBody>
          <a:bodyPr/>
          <a:lstStyle>
            <a:lvl1pPr>
              <a:defRPr>
                <a:solidFill>
                  <a:schemeClr val="accent2"/>
                </a:solidFill>
              </a:defRPr>
            </a:lvl1pPr>
          </a:lstStyle>
          <a:p>
            <a:pPr algn="r"/>
            <a:r>
              <a:rPr lang="en-US"/>
              <a:t>Project Number &amp; Title</a:t>
            </a:r>
          </a:p>
        </p:txBody>
      </p:sp>
    </p:spTree>
    <p:extLst>
      <p:ext uri="{BB962C8B-B14F-4D97-AF65-F5344CB8AC3E}">
        <p14:creationId xmlns:p14="http://schemas.microsoft.com/office/powerpoint/2010/main" val="31937742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65622" y="1709739"/>
            <a:ext cx="8866714" cy="2825192"/>
          </a:xfrm>
        </p:spPr>
        <p:txBody>
          <a:bodyPr anchor="b">
            <a:normAutofit/>
          </a:bodyPr>
          <a:lstStyle>
            <a:lvl1pPr>
              <a:defRPr sz="44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2965622" y="4589464"/>
            <a:ext cx="8866714" cy="1485702"/>
          </a:xfrm>
          <a:prstGeom prst="rect">
            <a:avLst/>
          </a:prstGeo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A blue arrow pointing to a black background&#10;&#10;Description automatically generated">
            <a:extLst>
              <a:ext uri="{FF2B5EF4-FFF2-40B4-BE49-F238E27FC236}">
                <a16:creationId xmlns:a16="http://schemas.microsoft.com/office/drawing/2014/main" id="{4B6B50C1-780E-25FC-186D-C69E86E0621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405" t="29971" r="65182"/>
          <a:stretch/>
        </p:blipFill>
        <p:spPr>
          <a:xfrm>
            <a:off x="0" y="0"/>
            <a:ext cx="5474043" cy="6864255"/>
          </a:xfrm>
          <a:prstGeom prst="rect">
            <a:avLst/>
          </a:prstGeom>
        </p:spPr>
      </p:pic>
      <p:pic>
        <p:nvPicPr>
          <p:cNvPr id="12" name="Picture 11" descr="A white logo with black background&#10;&#10;Description automatically generated">
            <a:extLst>
              <a:ext uri="{FF2B5EF4-FFF2-40B4-BE49-F238E27FC236}">
                <a16:creationId xmlns:a16="http://schemas.microsoft.com/office/drawing/2014/main" id="{9C0E7AB3-A86F-6F0B-21B0-366CEF6553D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6969" y="262857"/>
            <a:ext cx="1138426" cy="935538"/>
          </a:xfrm>
          <a:prstGeom prst="rect">
            <a:avLst/>
          </a:prstGeom>
        </p:spPr>
      </p:pic>
    </p:spTree>
    <p:extLst>
      <p:ext uri="{BB962C8B-B14F-4D97-AF65-F5344CB8AC3E}">
        <p14:creationId xmlns:p14="http://schemas.microsoft.com/office/powerpoint/2010/main" val="3169805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52600" y="1501775"/>
            <a:ext cx="4743450" cy="4351338"/>
          </a:xfrm>
          <a:prstGeom prst="rect">
            <a:avLst/>
          </a:prstGeom>
        </p:spPr>
        <p:txBody>
          <a:bodyPr/>
          <a:lstStyle>
            <a:lvl1pPr>
              <a:defRPr b="1">
                <a:solidFill>
                  <a:schemeClr val="accent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086600" y="1501775"/>
            <a:ext cx="4743450" cy="4351338"/>
          </a:xfrm>
          <a:prstGeom prst="rect">
            <a:avLst/>
          </a:prstGeom>
        </p:spPr>
        <p:txBody>
          <a:bodyPr/>
          <a:lstStyle>
            <a:lvl1pPr>
              <a:defRPr b="1">
                <a:solidFill>
                  <a:schemeClr val="accent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5ED58E84-88D2-4E70-96AC-A132F305B283}"/>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
        <p:nvSpPr>
          <p:cNvPr id="5" name="Title 4">
            <a:extLst>
              <a:ext uri="{FF2B5EF4-FFF2-40B4-BE49-F238E27FC236}">
                <a16:creationId xmlns:a16="http://schemas.microsoft.com/office/drawing/2014/main" id="{4DFD7E28-BC6B-6E9B-3235-FBD9C2F7C9D1}"/>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8" name="Straight Connector 7">
            <a:extLst>
              <a:ext uri="{FF2B5EF4-FFF2-40B4-BE49-F238E27FC236}">
                <a16:creationId xmlns:a16="http://schemas.microsoft.com/office/drawing/2014/main" id="{D1D1994D-01A7-E3C0-0AB4-E2AF6A9AEA68}"/>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454652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89793-B804-4E67-8B8E-44A4F9D682D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4609B56-557C-44FC-A462-954A58525E0F}"/>
              </a:ext>
            </a:extLst>
          </p:cNvPr>
          <p:cNvSpPr>
            <a:spLocks noGrp="1"/>
          </p:cNvSpPr>
          <p:nvPr>
            <p:ph type="body" idx="1"/>
          </p:nvPr>
        </p:nvSpPr>
        <p:spPr>
          <a:xfrm>
            <a:off x="839788" y="5365751"/>
            <a:ext cx="5157787" cy="823912"/>
          </a:xfrm>
          <a:prstGeom prst="rect">
            <a:avLst/>
          </a:prstGeom>
        </p:spPr>
        <p:txBody>
          <a:bodyPr anchor="ctr" anchorCtr="0"/>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1C894D-FDCC-44F4-A64F-C0B7B848879E}"/>
              </a:ext>
            </a:extLst>
          </p:cNvPr>
          <p:cNvSpPr>
            <a:spLocks noGrp="1"/>
          </p:cNvSpPr>
          <p:nvPr>
            <p:ph sz="half" idx="2"/>
          </p:nvPr>
        </p:nvSpPr>
        <p:spPr>
          <a:xfrm>
            <a:off x="836612" y="1685926"/>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03D50EA-66ED-49B3-ABE5-EC9136A67844}"/>
              </a:ext>
            </a:extLst>
          </p:cNvPr>
          <p:cNvSpPr>
            <a:spLocks noGrp="1"/>
          </p:cNvSpPr>
          <p:nvPr>
            <p:ph type="body" sz="quarter" idx="3"/>
          </p:nvPr>
        </p:nvSpPr>
        <p:spPr>
          <a:xfrm>
            <a:off x="6172200" y="5365751"/>
            <a:ext cx="5183188" cy="823912"/>
          </a:xfrm>
          <a:prstGeom prst="rect">
            <a:avLst/>
          </a:prstGeom>
        </p:spPr>
        <p:txBody>
          <a:bodyPr anchor="ctr" anchorCtr="0"/>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D47088-59D0-4951-983B-5AB435C68D95}"/>
              </a:ext>
            </a:extLst>
          </p:cNvPr>
          <p:cNvSpPr>
            <a:spLocks noGrp="1"/>
          </p:cNvSpPr>
          <p:nvPr>
            <p:ph sz="quarter" idx="4"/>
          </p:nvPr>
        </p:nvSpPr>
        <p:spPr>
          <a:xfrm>
            <a:off x="6169024" y="1685926"/>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8896772E-DA6F-4D3F-BE73-BCFB3C9AB11B}"/>
              </a:ext>
            </a:extLst>
          </p:cNvPr>
          <p:cNvCxnSpPr/>
          <p:nvPr userDrawn="1"/>
        </p:nvCxnSpPr>
        <p:spPr>
          <a:xfrm>
            <a:off x="838200" y="1357223"/>
            <a:ext cx="11117556" cy="0"/>
          </a:xfrm>
          <a:prstGeom prst="line">
            <a:avLst/>
          </a:prstGeom>
          <a:ln w="12700">
            <a:solidFill>
              <a:srgbClr val="FF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342584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52600" y="1414463"/>
            <a:ext cx="4702175" cy="823912"/>
          </a:xfrm>
          <a:prstGeom prst="rect">
            <a:avLst/>
          </a:prstGeom>
        </p:spPr>
        <p:txBody>
          <a:bodyPr anchor="b"/>
          <a:lstStyle>
            <a:lvl1pPr marL="0" indent="0">
              <a:buNone/>
              <a:defRPr sz="2400" b="1">
                <a:solidFill>
                  <a:schemeClr val="accent2"/>
                </a:solidFill>
                <a:latin typeface="Poppins" pitchFamily="2" charset="77"/>
                <a:cs typeface="Poppi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752600" y="2238375"/>
            <a:ext cx="4702175" cy="3684588"/>
          </a:xfrm>
          <a:prstGeom prst="rect">
            <a:avLst/>
          </a:prstGeom>
        </p:spPr>
        <p:txBody>
          <a:bodyPr/>
          <a:lstStyle>
            <a:lvl1pPr>
              <a:defRPr>
                <a:solidFill>
                  <a:schemeClr val="tx2"/>
                </a:solidFill>
                <a:latin typeface="Poppins" pitchFamily="2" charset="77"/>
                <a:cs typeface="Poppins" pitchFamily="2" charset="77"/>
              </a:defRPr>
            </a:lvl1pPr>
            <a:lvl2pPr>
              <a:defRPr>
                <a:solidFill>
                  <a:schemeClr val="tx2"/>
                </a:solidFill>
                <a:latin typeface="Poppins" pitchFamily="2" charset="77"/>
                <a:cs typeface="Poppins" pitchFamily="2" charset="77"/>
              </a:defRPr>
            </a:lvl2pPr>
            <a:lvl3pPr>
              <a:defRPr>
                <a:solidFill>
                  <a:schemeClr val="tx2"/>
                </a:solidFill>
                <a:latin typeface="Poppins" pitchFamily="2" charset="77"/>
                <a:cs typeface="Poppins" pitchFamily="2" charset="77"/>
              </a:defRPr>
            </a:lvl3pPr>
            <a:lvl4pPr>
              <a:defRPr>
                <a:solidFill>
                  <a:schemeClr val="tx2"/>
                </a:solidFill>
                <a:latin typeface="Poppins" pitchFamily="2" charset="77"/>
                <a:cs typeface="Poppins" pitchFamily="2" charset="77"/>
              </a:defRPr>
            </a:lvl4pPr>
            <a:lvl5pPr>
              <a:defRPr>
                <a:solidFill>
                  <a:schemeClr val="tx2"/>
                </a:solidFill>
                <a:latin typeface="Poppins" pitchFamily="2" charset="77"/>
                <a:cs typeface="Poppi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107004" y="1414463"/>
            <a:ext cx="4725332" cy="823912"/>
          </a:xfrm>
          <a:prstGeom prst="rect">
            <a:avLst/>
          </a:prstGeom>
        </p:spPr>
        <p:txBody>
          <a:bodyPr anchor="b"/>
          <a:lstStyle>
            <a:lvl1pPr marL="0" indent="0">
              <a:buNone/>
              <a:defRPr sz="2400" b="1">
                <a:solidFill>
                  <a:schemeClr val="accent2"/>
                </a:solidFill>
                <a:latin typeface="Poppins" pitchFamily="2" charset="77"/>
                <a:cs typeface="Poppi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07004" y="2238375"/>
            <a:ext cx="4725332" cy="3684588"/>
          </a:xfrm>
          <a:prstGeom prst="rect">
            <a:avLst/>
          </a:prstGeom>
        </p:spPr>
        <p:txBody>
          <a:bodyPr/>
          <a:lstStyle>
            <a:lvl1pPr>
              <a:defRPr>
                <a:solidFill>
                  <a:schemeClr val="tx2"/>
                </a:solidFill>
                <a:latin typeface="Poppins" pitchFamily="2" charset="77"/>
                <a:cs typeface="Poppins" pitchFamily="2" charset="77"/>
              </a:defRPr>
            </a:lvl1pPr>
            <a:lvl2pPr>
              <a:defRPr>
                <a:solidFill>
                  <a:schemeClr val="tx2"/>
                </a:solidFill>
                <a:latin typeface="Poppins" pitchFamily="2" charset="77"/>
                <a:cs typeface="Poppins" pitchFamily="2" charset="77"/>
              </a:defRPr>
            </a:lvl2pPr>
            <a:lvl3pPr>
              <a:defRPr>
                <a:solidFill>
                  <a:schemeClr val="tx2"/>
                </a:solidFill>
                <a:latin typeface="Poppins" pitchFamily="2" charset="77"/>
                <a:cs typeface="Poppins" pitchFamily="2" charset="77"/>
              </a:defRPr>
            </a:lvl3pPr>
            <a:lvl4pPr>
              <a:defRPr>
                <a:solidFill>
                  <a:schemeClr val="tx2"/>
                </a:solidFill>
                <a:latin typeface="Poppins" pitchFamily="2" charset="77"/>
                <a:cs typeface="Poppins" pitchFamily="2" charset="77"/>
              </a:defRPr>
            </a:lvl4pPr>
            <a:lvl5pPr>
              <a:defRPr>
                <a:solidFill>
                  <a:schemeClr val="tx2"/>
                </a:solidFill>
                <a:latin typeface="Poppins" pitchFamily="2" charset="77"/>
                <a:cs typeface="Poppi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4">
            <a:extLst>
              <a:ext uri="{FF2B5EF4-FFF2-40B4-BE49-F238E27FC236}">
                <a16:creationId xmlns:a16="http://schemas.microsoft.com/office/drawing/2014/main" id="{E9CA7090-1572-49C6-A5BE-DFBCFE5D0C9C}"/>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
        <p:nvSpPr>
          <p:cNvPr id="2" name="Title 4">
            <a:extLst>
              <a:ext uri="{FF2B5EF4-FFF2-40B4-BE49-F238E27FC236}">
                <a16:creationId xmlns:a16="http://schemas.microsoft.com/office/drawing/2014/main" id="{8B378235-5D7B-C5C9-7596-2FC8D63F212F}"/>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CC15F532-9AAF-BBA0-03ED-EDB7A13492CB}"/>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1236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F9169015-3DD1-4516-A6E2-9C96CA6261E7}"/>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
        <p:nvSpPr>
          <p:cNvPr id="3" name="Title 4">
            <a:extLst>
              <a:ext uri="{FF2B5EF4-FFF2-40B4-BE49-F238E27FC236}">
                <a16:creationId xmlns:a16="http://schemas.microsoft.com/office/drawing/2014/main" id="{B95C2CF0-050C-54CC-FB93-CB1FD5A6C00B}"/>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4" name="Straight Connector 3">
            <a:extLst>
              <a:ext uri="{FF2B5EF4-FFF2-40B4-BE49-F238E27FC236}">
                <a16:creationId xmlns:a16="http://schemas.microsoft.com/office/drawing/2014/main" id="{72A398DB-7AAC-65F4-F69F-AD81783AAF73}"/>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21630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F9169015-3DD1-4516-A6E2-9C96CA6261E7}"/>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
        <p:nvSpPr>
          <p:cNvPr id="3" name="Title 4">
            <a:extLst>
              <a:ext uri="{FF2B5EF4-FFF2-40B4-BE49-F238E27FC236}">
                <a16:creationId xmlns:a16="http://schemas.microsoft.com/office/drawing/2014/main" id="{8C530833-3F28-0332-BCD4-ACD0C0D18668}"/>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4" name="Straight Connector 3">
            <a:extLst>
              <a:ext uri="{FF2B5EF4-FFF2-40B4-BE49-F238E27FC236}">
                <a16:creationId xmlns:a16="http://schemas.microsoft.com/office/drawing/2014/main" id="{A05F6982-69E2-061D-9641-AA9C75142B4E}"/>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itle 4">
            <a:extLst>
              <a:ext uri="{FF2B5EF4-FFF2-40B4-BE49-F238E27FC236}">
                <a16:creationId xmlns:a16="http://schemas.microsoft.com/office/drawing/2014/main" id="{79927819-8A28-BB4E-D6AE-ABDED42433B3}"/>
              </a:ext>
            </a:extLst>
          </p:cNvPr>
          <p:cNvSpPr txBox="1">
            <a:spLocks/>
          </p:cNvSpPr>
          <p:nvPr userDrawn="1"/>
        </p:nvSpPr>
        <p:spPr>
          <a:xfrm>
            <a:off x="1138426" y="1088931"/>
            <a:ext cx="11311128" cy="640080"/>
          </a:xfrm>
          <a:prstGeom prst="rect">
            <a:avLst/>
          </a:prstGeom>
          <a:solidFill>
            <a:schemeClr val="bg1">
              <a:alpha val="0"/>
            </a:schemeClr>
          </a:solidFill>
        </p:spPr>
        <p:txBody>
          <a:bodyPr vert="horz" lIns="91440" tIns="45720" rIns="91440" bIns="45720" rtlCol="0" anchor="ctr">
            <a:normAutofit/>
          </a:bodyPr>
          <a:lstStyle>
            <a:lvl1pPr algn="l" defTabSz="914400" rtl="0" eaLnBrk="1" latinLnBrk="0" hangingPunct="1">
              <a:spcBef>
                <a:spcPct val="0"/>
              </a:spcBef>
              <a:buNone/>
              <a:defRPr sz="2800" b="1" i="0" kern="1200">
                <a:solidFill>
                  <a:schemeClr val="tx1"/>
                </a:solidFill>
                <a:latin typeface="Poppins SemiBold" pitchFamily="2" charset="77"/>
                <a:ea typeface="+mj-ea"/>
                <a:cs typeface="Poppins SemiBold" pitchFamily="2" charset="77"/>
              </a:defRPr>
            </a:lvl1pPr>
          </a:lstStyle>
          <a:p>
            <a:r>
              <a:rPr lang="en-US" sz="2000">
                <a:solidFill>
                  <a:srgbClr val="003C9C"/>
                </a:solidFill>
              </a:rPr>
              <a:t>CLICK TO EDIT MASTER TITLE STYLE</a:t>
            </a:r>
          </a:p>
        </p:txBody>
      </p:sp>
    </p:spTree>
    <p:extLst>
      <p:ext uri="{BB962C8B-B14F-4D97-AF65-F5344CB8AC3E}">
        <p14:creationId xmlns:p14="http://schemas.microsoft.com/office/powerpoint/2010/main" val="17563019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eam Introduction">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25A1739-B7D4-4856-B098-8B20037FC589}"/>
              </a:ext>
            </a:extLst>
          </p:cNvPr>
          <p:cNvSpPr>
            <a:spLocks noGrp="1"/>
          </p:cNvSpPr>
          <p:nvPr>
            <p:ph type="pic" sz="quarter" idx="10" hasCustomPrompt="1"/>
          </p:nvPr>
        </p:nvSpPr>
        <p:spPr>
          <a:xfrm>
            <a:off x="3567207" y="2301365"/>
            <a:ext cx="2159000" cy="2043112"/>
          </a:xfrm>
          <a:prstGeom prst="rect">
            <a:avLst/>
          </a:prstGeom>
        </p:spPr>
        <p:txBody>
          <a:bodyPr/>
          <a:lstStyle>
            <a:lvl1pPr>
              <a:defRPr>
                <a:solidFill>
                  <a:schemeClr val="accent1"/>
                </a:solidFill>
              </a:defRPr>
            </a:lvl1pPr>
          </a:lstStyle>
          <a:p>
            <a:r>
              <a:rPr lang="en-US"/>
              <a:t>Click to add headshot</a:t>
            </a:r>
          </a:p>
        </p:txBody>
      </p:sp>
      <p:sp>
        <p:nvSpPr>
          <p:cNvPr id="8" name="Text Placeholder 7">
            <a:extLst>
              <a:ext uri="{FF2B5EF4-FFF2-40B4-BE49-F238E27FC236}">
                <a16:creationId xmlns:a16="http://schemas.microsoft.com/office/drawing/2014/main" id="{683116E3-CAC7-4648-A90F-BD3934DA459E}"/>
              </a:ext>
            </a:extLst>
          </p:cNvPr>
          <p:cNvSpPr>
            <a:spLocks noGrp="1"/>
          </p:cNvSpPr>
          <p:nvPr>
            <p:ph type="body" sz="quarter" idx="11" hasCustomPrompt="1"/>
          </p:nvPr>
        </p:nvSpPr>
        <p:spPr>
          <a:xfrm>
            <a:off x="5751015" y="2300853"/>
            <a:ext cx="2301875" cy="2043624"/>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14" name="Footer Placeholder 6">
            <a:extLst>
              <a:ext uri="{FF2B5EF4-FFF2-40B4-BE49-F238E27FC236}">
                <a16:creationId xmlns:a16="http://schemas.microsoft.com/office/drawing/2014/main" id="{B43165ED-4C0F-4067-8D3B-E68FE936C137}"/>
              </a:ext>
            </a:extLst>
          </p:cNvPr>
          <p:cNvSpPr>
            <a:spLocks noGrp="1"/>
          </p:cNvSpPr>
          <p:nvPr>
            <p:ph type="ftr" sz="quarter" idx="12"/>
          </p:nvPr>
        </p:nvSpPr>
        <p:spPr>
          <a:xfrm>
            <a:off x="1755647" y="6356350"/>
            <a:ext cx="10076687" cy="365125"/>
          </a:xfrm>
        </p:spPr>
        <p:txBody>
          <a:bodyPr/>
          <a:lstStyle/>
          <a:p>
            <a:pPr algn="r"/>
            <a:r>
              <a:rPr lang="en-US"/>
              <a:t>Replacement of Bridge No. 02510 </a:t>
            </a:r>
            <a:r>
              <a:rPr lang="en-US">
                <a:solidFill>
                  <a:srgbClr val="FF6600"/>
                </a:solidFill>
              </a:rPr>
              <a:t>//</a:t>
            </a:r>
            <a:r>
              <a:rPr lang="en-US"/>
              <a:t> State Project No. 0040-0146</a:t>
            </a:r>
          </a:p>
        </p:txBody>
      </p:sp>
      <p:sp>
        <p:nvSpPr>
          <p:cNvPr id="2" name="Title 4">
            <a:extLst>
              <a:ext uri="{FF2B5EF4-FFF2-40B4-BE49-F238E27FC236}">
                <a16:creationId xmlns:a16="http://schemas.microsoft.com/office/drawing/2014/main" id="{036EF244-6CA5-DF19-576E-0D246CB7DF5B}"/>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3" name="Straight Connector 2">
            <a:extLst>
              <a:ext uri="{FF2B5EF4-FFF2-40B4-BE49-F238E27FC236}">
                <a16:creationId xmlns:a16="http://schemas.microsoft.com/office/drawing/2014/main" id="{A082F52C-675D-FDA7-E67E-0A5547BC4B03}"/>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81544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hf sldNum="0" hd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eam Intro - Multiple Team Members (4)">
    <p:spTree>
      <p:nvGrpSpPr>
        <p:cNvPr id="1" name=""/>
        <p:cNvGrpSpPr/>
        <p:nvPr/>
      </p:nvGrpSpPr>
      <p:grpSpPr>
        <a:xfrm>
          <a:off x="0" y="0"/>
          <a:ext cx="0" cy="0"/>
          <a:chOff x="0" y="0"/>
          <a:chExt cx="0" cy="0"/>
        </a:xfrm>
      </p:grpSpPr>
      <p:sp>
        <p:nvSpPr>
          <p:cNvPr id="15" name="Footer Placeholder 4">
            <a:extLst>
              <a:ext uri="{FF2B5EF4-FFF2-40B4-BE49-F238E27FC236}">
                <a16:creationId xmlns:a16="http://schemas.microsoft.com/office/drawing/2014/main" id="{5BABAA7D-B3C9-40A7-AD6D-D8F5E0EE5083}"/>
              </a:ext>
            </a:extLst>
          </p:cNvPr>
          <p:cNvSpPr>
            <a:spLocks noGrp="1"/>
          </p:cNvSpPr>
          <p:nvPr>
            <p:ph type="ftr" sz="quarter" idx="18"/>
          </p:nvPr>
        </p:nvSpPr>
        <p:spPr>
          <a:xfrm>
            <a:off x="1755647" y="6356350"/>
            <a:ext cx="10076687" cy="365125"/>
          </a:xfrm>
        </p:spPr>
        <p:txBody>
          <a:bodyPr/>
          <a:lstStyle/>
          <a:p>
            <a:pPr algn="r"/>
            <a:r>
              <a:rPr lang="en-US"/>
              <a:t>Project Number &amp; Title</a:t>
            </a:r>
          </a:p>
        </p:txBody>
      </p:sp>
      <p:sp>
        <p:nvSpPr>
          <p:cNvPr id="3" name="Title 4">
            <a:extLst>
              <a:ext uri="{FF2B5EF4-FFF2-40B4-BE49-F238E27FC236}">
                <a16:creationId xmlns:a16="http://schemas.microsoft.com/office/drawing/2014/main" id="{EFF1E9B3-3FFC-1897-3C6D-14A5A24294AE}"/>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13C2AD5F-E786-4A7B-B829-CEBF80E42E67}"/>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5" name="Picture Placeholder 3">
            <a:extLst>
              <a:ext uri="{FF2B5EF4-FFF2-40B4-BE49-F238E27FC236}">
                <a16:creationId xmlns:a16="http://schemas.microsoft.com/office/drawing/2014/main" id="{CD64CD65-4083-01CC-7501-C8200BF955C8}"/>
              </a:ext>
            </a:extLst>
          </p:cNvPr>
          <p:cNvSpPr>
            <a:spLocks noGrp="1"/>
          </p:cNvSpPr>
          <p:nvPr>
            <p:ph type="pic" sz="quarter" idx="10" hasCustomPrompt="1"/>
          </p:nvPr>
        </p:nvSpPr>
        <p:spPr>
          <a:xfrm>
            <a:off x="3077738" y="1530327"/>
            <a:ext cx="2053116" cy="2053121"/>
          </a:xfrm>
          <a:prstGeom prst="rect">
            <a:avLst/>
          </a:prstGeom>
        </p:spPr>
        <p:txBody>
          <a:bodyPr/>
          <a:lstStyle>
            <a:lvl1pPr>
              <a:defRPr>
                <a:solidFill>
                  <a:schemeClr val="accent1"/>
                </a:solidFill>
              </a:defRPr>
            </a:lvl1pPr>
          </a:lstStyle>
          <a:p>
            <a:r>
              <a:rPr lang="en-US"/>
              <a:t>Click to add headshot</a:t>
            </a:r>
          </a:p>
        </p:txBody>
      </p:sp>
      <p:sp>
        <p:nvSpPr>
          <p:cNvPr id="26" name="Text Placeholder 7">
            <a:extLst>
              <a:ext uri="{FF2B5EF4-FFF2-40B4-BE49-F238E27FC236}">
                <a16:creationId xmlns:a16="http://schemas.microsoft.com/office/drawing/2014/main" id="{385FDC16-9E75-1C5C-5AD1-AFE07B1B6FF2}"/>
              </a:ext>
            </a:extLst>
          </p:cNvPr>
          <p:cNvSpPr>
            <a:spLocks noGrp="1"/>
          </p:cNvSpPr>
          <p:nvPr>
            <p:ph type="body" sz="quarter" idx="11" hasCustomPrompt="1"/>
          </p:nvPr>
        </p:nvSpPr>
        <p:spPr>
          <a:xfrm>
            <a:off x="5145435" y="1530326"/>
            <a:ext cx="2053116" cy="2053117"/>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7" name="Picture Placeholder 3">
            <a:extLst>
              <a:ext uri="{FF2B5EF4-FFF2-40B4-BE49-F238E27FC236}">
                <a16:creationId xmlns:a16="http://schemas.microsoft.com/office/drawing/2014/main" id="{5F8F48FC-A231-71B4-61B2-304FC0308AAC}"/>
              </a:ext>
            </a:extLst>
          </p:cNvPr>
          <p:cNvSpPr>
            <a:spLocks noGrp="1"/>
          </p:cNvSpPr>
          <p:nvPr>
            <p:ph type="pic" sz="quarter" idx="19" hasCustomPrompt="1"/>
          </p:nvPr>
        </p:nvSpPr>
        <p:spPr>
          <a:xfrm>
            <a:off x="3077738" y="3742187"/>
            <a:ext cx="2053116" cy="2053121"/>
          </a:xfrm>
          <a:prstGeom prst="rect">
            <a:avLst/>
          </a:prstGeom>
        </p:spPr>
        <p:txBody>
          <a:bodyPr/>
          <a:lstStyle>
            <a:lvl1pPr>
              <a:defRPr>
                <a:solidFill>
                  <a:schemeClr val="accent1"/>
                </a:solidFill>
              </a:defRPr>
            </a:lvl1pPr>
          </a:lstStyle>
          <a:p>
            <a:r>
              <a:rPr lang="en-US"/>
              <a:t>Click to add headshot</a:t>
            </a:r>
          </a:p>
        </p:txBody>
      </p:sp>
      <p:sp>
        <p:nvSpPr>
          <p:cNvPr id="28" name="Text Placeholder 7">
            <a:extLst>
              <a:ext uri="{FF2B5EF4-FFF2-40B4-BE49-F238E27FC236}">
                <a16:creationId xmlns:a16="http://schemas.microsoft.com/office/drawing/2014/main" id="{FEF9556D-84E9-F2C9-B2AD-C4D974155374}"/>
              </a:ext>
            </a:extLst>
          </p:cNvPr>
          <p:cNvSpPr>
            <a:spLocks noGrp="1"/>
          </p:cNvSpPr>
          <p:nvPr>
            <p:ph type="body" sz="quarter" idx="20" hasCustomPrompt="1"/>
          </p:nvPr>
        </p:nvSpPr>
        <p:spPr>
          <a:xfrm>
            <a:off x="5145435" y="3742186"/>
            <a:ext cx="2053116" cy="2053117"/>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9" name="Picture Placeholder 3">
            <a:extLst>
              <a:ext uri="{FF2B5EF4-FFF2-40B4-BE49-F238E27FC236}">
                <a16:creationId xmlns:a16="http://schemas.microsoft.com/office/drawing/2014/main" id="{62FEEF1A-346C-3D3B-D03C-F599CABF806E}"/>
              </a:ext>
            </a:extLst>
          </p:cNvPr>
          <p:cNvSpPr>
            <a:spLocks noGrp="1"/>
          </p:cNvSpPr>
          <p:nvPr>
            <p:ph type="pic" sz="quarter" idx="21" hasCustomPrompt="1"/>
          </p:nvPr>
        </p:nvSpPr>
        <p:spPr>
          <a:xfrm>
            <a:off x="7711522" y="1530327"/>
            <a:ext cx="2053116" cy="2053121"/>
          </a:xfrm>
          <a:prstGeom prst="rect">
            <a:avLst/>
          </a:prstGeom>
        </p:spPr>
        <p:txBody>
          <a:bodyPr/>
          <a:lstStyle>
            <a:lvl1pPr>
              <a:defRPr>
                <a:solidFill>
                  <a:schemeClr val="accent1"/>
                </a:solidFill>
              </a:defRPr>
            </a:lvl1pPr>
          </a:lstStyle>
          <a:p>
            <a:r>
              <a:rPr lang="en-US"/>
              <a:t>Click to add headshot</a:t>
            </a:r>
          </a:p>
        </p:txBody>
      </p:sp>
      <p:sp>
        <p:nvSpPr>
          <p:cNvPr id="30" name="Text Placeholder 7">
            <a:extLst>
              <a:ext uri="{FF2B5EF4-FFF2-40B4-BE49-F238E27FC236}">
                <a16:creationId xmlns:a16="http://schemas.microsoft.com/office/drawing/2014/main" id="{0DC3B794-CB1A-A22A-514C-8C0D2AB8FAE3}"/>
              </a:ext>
            </a:extLst>
          </p:cNvPr>
          <p:cNvSpPr>
            <a:spLocks noGrp="1"/>
          </p:cNvSpPr>
          <p:nvPr>
            <p:ph type="body" sz="quarter" idx="22" hasCustomPrompt="1"/>
          </p:nvPr>
        </p:nvSpPr>
        <p:spPr>
          <a:xfrm>
            <a:off x="9779219" y="1530326"/>
            <a:ext cx="2053116" cy="2053117"/>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31" name="Picture Placeholder 3">
            <a:extLst>
              <a:ext uri="{FF2B5EF4-FFF2-40B4-BE49-F238E27FC236}">
                <a16:creationId xmlns:a16="http://schemas.microsoft.com/office/drawing/2014/main" id="{A0C3DC43-3F18-92BF-2EB9-D8C6C6E1B5DD}"/>
              </a:ext>
            </a:extLst>
          </p:cNvPr>
          <p:cNvSpPr>
            <a:spLocks noGrp="1"/>
          </p:cNvSpPr>
          <p:nvPr>
            <p:ph type="pic" sz="quarter" idx="23" hasCustomPrompt="1"/>
          </p:nvPr>
        </p:nvSpPr>
        <p:spPr>
          <a:xfrm>
            <a:off x="7711522" y="3742187"/>
            <a:ext cx="2053116" cy="2053121"/>
          </a:xfrm>
          <a:prstGeom prst="rect">
            <a:avLst/>
          </a:prstGeom>
        </p:spPr>
        <p:txBody>
          <a:bodyPr/>
          <a:lstStyle>
            <a:lvl1pPr>
              <a:defRPr>
                <a:solidFill>
                  <a:schemeClr val="accent1"/>
                </a:solidFill>
              </a:defRPr>
            </a:lvl1pPr>
          </a:lstStyle>
          <a:p>
            <a:r>
              <a:rPr lang="en-US"/>
              <a:t>Click to add headshot</a:t>
            </a:r>
          </a:p>
        </p:txBody>
      </p:sp>
      <p:sp>
        <p:nvSpPr>
          <p:cNvPr id="32" name="Text Placeholder 7">
            <a:extLst>
              <a:ext uri="{FF2B5EF4-FFF2-40B4-BE49-F238E27FC236}">
                <a16:creationId xmlns:a16="http://schemas.microsoft.com/office/drawing/2014/main" id="{9B1D56E2-4790-AF19-B723-890EC18A0A39}"/>
              </a:ext>
            </a:extLst>
          </p:cNvPr>
          <p:cNvSpPr>
            <a:spLocks noGrp="1"/>
          </p:cNvSpPr>
          <p:nvPr>
            <p:ph type="body" sz="quarter" idx="24" hasCustomPrompt="1"/>
          </p:nvPr>
        </p:nvSpPr>
        <p:spPr>
          <a:xfrm>
            <a:off x="9779219" y="3742186"/>
            <a:ext cx="2053116" cy="2053117"/>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Tree>
    <p:extLst>
      <p:ext uri="{BB962C8B-B14F-4D97-AF65-F5344CB8AC3E}">
        <p14:creationId xmlns:p14="http://schemas.microsoft.com/office/powerpoint/2010/main" val="17252101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C6798-A0D8-CBEE-BC8A-129881151932}"/>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376C86C9-3CDF-2B24-563E-4E2D5DE0851D}"/>
              </a:ext>
            </a:extLst>
          </p:cNvPr>
          <p:cNvSpPr>
            <a:spLocks noGrp="1"/>
          </p:cNvSpPr>
          <p:nvPr>
            <p:ph type="ftr" sz="quarter" idx="10"/>
          </p:nvPr>
        </p:nvSpPr>
        <p:spPr/>
        <p:txBody>
          <a:bodyPr/>
          <a:lstStyle/>
          <a:p>
            <a:pPr algn="r"/>
            <a:r>
              <a:rPr lang="en-US"/>
              <a:t>Project Number &amp; Title</a:t>
            </a:r>
          </a:p>
        </p:txBody>
      </p:sp>
    </p:spTree>
    <p:extLst>
      <p:ext uri="{BB962C8B-B14F-4D97-AF65-F5344CB8AC3E}">
        <p14:creationId xmlns:p14="http://schemas.microsoft.com/office/powerpoint/2010/main" val="14648831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Team Intro - Multiple Team Members (6)">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25A1739-B7D4-4856-B098-8B20037FC589}"/>
              </a:ext>
            </a:extLst>
          </p:cNvPr>
          <p:cNvSpPr>
            <a:spLocks noGrp="1"/>
          </p:cNvSpPr>
          <p:nvPr>
            <p:ph type="pic" sz="quarter" idx="10" hasCustomPrompt="1"/>
          </p:nvPr>
        </p:nvSpPr>
        <p:spPr>
          <a:xfrm>
            <a:off x="1326031" y="1638390"/>
            <a:ext cx="1546269" cy="1463271"/>
          </a:xfrm>
          <a:prstGeom prst="rect">
            <a:avLst/>
          </a:prstGeom>
        </p:spPr>
        <p:txBody>
          <a:bodyPr/>
          <a:lstStyle>
            <a:lvl1pPr>
              <a:defRPr>
                <a:solidFill>
                  <a:schemeClr val="accent1"/>
                </a:solidFill>
              </a:defRPr>
            </a:lvl1pPr>
          </a:lstStyle>
          <a:p>
            <a:r>
              <a:rPr lang="en-US"/>
              <a:t>Click to add headshot</a:t>
            </a:r>
          </a:p>
        </p:txBody>
      </p:sp>
      <p:sp>
        <p:nvSpPr>
          <p:cNvPr id="8" name="Text Placeholder 7">
            <a:extLst>
              <a:ext uri="{FF2B5EF4-FFF2-40B4-BE49-F238E27FC236}">
                <a16:creationId xmlns:a16="http://schemas.microsoft.com/office/drawing/2014/main" id="{683116E3-CAC7-4648-A90F-BD3934DA459E}"/>
              </a:ext>
            </a:extLst>
          </p:cNvPr>
          <p:cNvSpPr>
            <a:spLocks noGrp="1"/>
          </p:cNvSpPr>
          <p:nvPr>
            <p:ph type="body" sz="quarter" idx="11" hasCustomPrompt="1"/>
          </p:nvPr>
        </p:nvSpPr>
        <p:spPr>
          <a:xfrm>
            <a:off x="2893641" y="1637366"/>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10" name="Picture Placeholder 3">
            <a:extLst>
              <a:ext uri="{FF2B5EF4-FFF2-40B4-BE49-F238E27FC236}">
                <a16:creationId xmlns:a16="http://schemas.microsoft.com/office/drawing/2014/main" id="{50DFB679-A108-43C6-A619-AE7DA9AC4D44}"/>
              </a:ext>
            </a:extLst>
          </p:cNvPr>
          <p:cNvSpPr>
            <a:spLocks noGrp="1"/>
          </p:cNvSpPr>
          <p:nvPr>
            <p:ph type="pic" sz="quarter" idx="14" hasCustomPrompt="1"/>
          </p:nvPr>
        </p:nvSpPr>
        <p:spPr>
          <a:xfrm>
            <a:off x="4926017" y="1637744"/>
            <a:ext cx="1546269" cy="1463271"/>
          </a:xfrm>
          <a:prstGeom prst="rect">
            <a:avLst/>
          </a:prstGeom>
        </p:spPr>
        <p:txBody>
          <a:bodyPr/>
          <a:lstStyle>
            <a:lvl1pPr>
              <a:defRPr>
                <a:solidFill>
                  <a:schemeClr val="accent1"/>
                </a:solidFill>
              </a:defRPr>
            </a:lvl1pPr>
          </a:lstStyle>
          <a:p>
            <a:r>
              <a:rPr lang="en-US"/>
              <a:t>Click to add headshot</a:t>
            </a:r>
          </a:p>
        </p:txBody>
      </p:sp>
      <p:sp>
        <p:nvSpPr>
          <p:cNvPr id="11" name="Text Placeholder 7">
            <a:extLst>
              <a:ext uri="{FF2B5EF4-FFF2-40B4-BE49-F238E27FC236}">
                <a16:creationId xmlns:a16="http://schemas.microsoft.com/office/drawing/2014/main" id="{A539EF00-D930-4DB5-BB97-53811B908B07}"/>
              </a:ext>
            </a:extLst>
          </p:cNvPr>
          <p:cNvSpPr>
            <a:spLocks noGrp="1"/>
          </p:cNvSpPr>
          <p:nvPr>
            <p:ph type="body" sz="quarter" idx="15" hasCustomPrompt="1"/>
          </p:nvPr>
        </p:nvSpPr>
        <p:spPr>
          <a:xfrm>
            <a:off x="6488705" y="1637366"/>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15" name="Footer Placeholder 4">
            <a:extLst>
              <a:ext uri="{FF2B5EF4-FFF2-40B4-BE49-F238E27FC236}">
                <a16:creationId xmlns:a16="http://schemas.microsoft.com/office/drawing/2014/main" id="{5BABAA7D-B3C9-40A7-AD6D-D8F5E0EE5083}"/>
              </a:ext>
            </a:extLst>
          </p:cNvPr>
          <p:cNvSpPr>
            <a:spLocks noGrp="1"/>
          </p:cNvSpPr>
          <p:nvPr>
            <p:ph type="ftr" sz="quarter" idx="18"/>
          </p:nvPr>
        </p:nvSpPr>
        <p:spPr>
          <a:xfrm>
            <a:off x="1755647" y="6356350"/>
            <a:ext cx="10076687" cy="365125"/>
          </a:xfrm>
        </p:spPr>
        <p:txBody>
          <a:bodyPr/>
          <a:lstStyle/>
          <a:p>
            <a:pPr algn="r"/>
            <a:r>
              <a:rPr lang="en-US"/>
              <a:t>Project Number &amp; Title</a:t>
            </a:r>
          </a:p>
        </p:txBody>
      </p:sp>
      <p:sp>
        <p:nvSpPr>
          <p:cNvPr id="16" name="Picture Placeholder 3">
            <a:extLst>
              <a:ext uri="{FF2B5EF4-FFF2-40B4-BE49-F238E27FC236}">
                <a16:creationId xmlns:a16="http://schemas.microsoft.com/office/drawing/2014/main" id="{C2354EEA-7EA5-4403-B516-8A09C627578A}"/>
              </a:ext>
            </a:extLst>
          </p:cNvPr>
          <p:cNvSpPr>
            <a:spLocks noGrp="1"/>
          </p:cNvSpPr>
          <p:nvPr>
            <p:ph type="pic" sz="quarter" idx="19" hasCustomPrompt="1"/>
          </p:nvPr>
        </p:nvSpPr>
        <p:spPr>
          <a:xfrm>
            <a:off x="8540138" y="1637744"/>
            <a:ext cx="1546269" cy="1463271"/>
          </a:xfrm>
          <a:prstGeom prst="rect">
            <a:avLst/>
          </a:prstGeom>
        </p:spPr>
        <p:txBody>
          <a:bodyPr/>
          <a:lstStyle>
            <a:lvl1pPr>
              <a:defRPr>
                <a:solidFill>
                  <a:schemeClr val="accent1"/>
                </a:solidFill>
              </a:defRPr>
            </a:lvl1pPr>
          </a:lstStyle>
          <a:p>
            <a:r>
              <a:rPr lang="en-US"/>
              <a:t>Click to add headshot</a:t>
            </a:r>
          </a:p>
        </p:txBody>
      </p:sp>
      <p:sp>
        <p:nvSpPr>
          <p:cNvPr id="17" name="Text Placeholder 7">
            <a:extLst>
              <a:ext uri="{FF2B5EF4-FFF2-40B4-BE49-F238E27FC236}">
                <a16:creationId xmlns:a16="http://schemas.microsoft.com/office/drawing/2014/main" id="{42A68324-62C4-49AE-B54F-3D4FFAFEE2EA}"/>
              </a:ext>
            </a:extLst>
          </p:cNvPr>
          <p:cNvSpPr>
            <a:spLocks noGrp="1"/>
          </p:cNvSpPr>
          <p:nvPr>
            <p:ph type="body" sz="quarter" idx="20" hasCustomPrompt="1"/>
          </p:nvPr>
        </p:nvSpPr>
        <p:spPr>
          <a:xfrm>
            <a:off x="10108510" y="1637366"/>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4" name="Picture Placeholder 3">
            <a:extLst>
              <a:ext uri="{FF2B5EF4-FFF2-40B4-BE49-F238E27FC236}">
                <a16:creationId xmlns:a16="http://schemas.microsoft.com/office/drawing/2014/main" id="{EEED19F1-CDC2-47F8-8335-EC50426E813E}"/>
              </a:ext>
            </a:extLst>
          </p:cNvPr>
          <p:cNvSpPr>
            <a:spLocks noGrp="1"/>
          </p:cNvSpPr>
          <p:nvPr>
            <p:ph type="pic" sz="quarter" idx="21" hasCustomPrompt="1"/>
          </p:nvPr>
        </p:nvSpPr>
        <p:spPr>
          <a:xfrm>
            <a:off x="1311808" y="3659342"/>
            <a:ext cx="1546269" cy="1463271"/>
          </a:xfrm>
          <a:prstGeom prst="rect">
            <a:avLst/>
          </a:prstGeom>
        </p:spPr>
        <p:txBody>
          <a:bodyPr/>
          <a:lstStyle>
            <a:lvl1pPr>
              <a:defRPr>
                <a:solidFill>
                  <a:schemeClr val="accent1"/>
                </a:solidFill>
              </a:defRPr>
            </a:lvl1pPr>
          </a:lstStyle>
          <a:p>
            <a:r>
              <a:rPr lang="en-US"/>
              <a:t>Click to add headshot</a:t>
            </a:r>
          </a:p>
        </p:txBody>
      </p:sp>
      <p:sp>
        <p:nvSpPr>
          <p:cNvPr id="25" name="Text Placeholder 7">
            <a:extLst>
              <a:ext uri="{FF2B5EF4-FFF2-40B4-BE49-F238E27FC236}">
                <a16:creationId xmlns:a16="http://schemas.microsoft.com/office/drawing/2014/main" id="{A6EAF9F1-784F-41E2-A921-1CF227861307}"/>
              </a:ext>
            </a:extLst>
          </p:cNvPr>
          <p:cNvSpPr>
            <a:spLocks noGrp="1"/>
          </p:cNvSpPr>
          <p:nvPr>
            <p:ph type="body" sz="quarter" idx="22" hasCustomPrompt="1"/>
          </p:nvPr>
        </p:nvSpPr>
        <p:spPr>
          <a:xfrm>
            <a:off x="2879418" y="3658318"/>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6" name="Picture Placeholder 3">
            <a:extLst>
              <a:ext uri="{FF2B5EF4-FFF2-40B4-BE49-F238E27FC236}">
                <a16:creationId xmlns:a16="http://schemas.microsoft.com/office/drawing/2014/main" id="{AD2C3D1F-F5DC-4D08-B1DE-B1B2903E0F20}"/>
              </a:ext>
            </a:extLst>
          </p:cNvPr>
          <p:cNvSpPr>
            <a:spLocks noGrp="1"/>
          </p:cNvSpPr>
          <p:nvPr>
            <p:ph type="pic" sz="quarter" idx="23" hasCustomPrompt="1"/>
          </p:nvPr>
        </p:nvSpPr>
        <p:spPr>
          <a:xfrm>
            <a:off x="4911794" y="3658696"/>
            <a:ext cx="1546269" cy="1463271"/>
          </a:xfrm>
          <a:prstGeom prst="rect">
            <a:avLst/>
          </a:prstGeom>
        </p:spPr>
        <p:txBody>
          <a:bodyPr/>
          <a:lstStyle>
            <a:lvl1pPr>
              <a:defRPr>
                <a:solidFill>
                  <a:schemeClr val="accent1"/>
                </a:solidFill>
              </a:defRPr>
            </a:lvl1pPr>
          </a:lstStyle>
          <a:p>
            <a:r>
              <a:rPr lang="en-US"/>
              <a:t>Click to add headshot</a:t>
            </a:r>
          </a:p>
        </p:txBody>
      </p:sp>
      <p:sp>
        <p:nvSpPr>
          <p:cNvPr id="27" name="Text Placeholder 7">
            <a:extLst>
              <a:ext uri="{FF2B5EF4-FFF2-40B4-BE49-F238E27FC236}">
                <a16:creationId xmlns:a16="http://schemas.microsoft.com/office/drawing/2014/main" id="{01C8453C-4DDA-45D4-9E2D-D43C6BD999A9}"/>
              </a:ext>
            </a:extLst>
          </p:cNvPr>
          <p:cNvSpPr>
            <a:spLocks noGrp="1"/>
          </p:cNvSpPr>
          <p:nvPr>
            <p:ph type="body" sz="quarter" idx="24" hasCustomPrompt="1"/>
          </p:nvPr>
        </p:nvSpPr>
        <p:spPr>
          <a:xfrm>
            <a:off x="6474482" y="3658318"/>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8" name="Picture Placeholder 3">
            <a:extLst>
              <a:ext uri="{FF2B5EF4-FFF2-40B4-BE49-F238E27FC236}">
                <a16:creationId xmlns:a16="http://schemas.microsoft.com/office/drawing/2014/main" id="{D1A0B504-DAF8-4A6D-9884-76F3DABC099A}"/>
              </a:ext>
            </a:extLst>
          </p:cNvPr>
          <p:cNvSpPr>
            <a:spLocks noGrp="1"/>
          </p:cNvSpPr>
          <p:nvPr>
            <p:ph type="pic" sz="quarter" idx="25" hasCustomPrompt="1"/>
          </p:nvPr>
        </p:nvSpPr>
        <p:spPr>
          <a:xfrm>
            <a:off x="8525915" y="3658696"/>
            <a:ext cx="1546269" cy="1463271"/>
          </a:xfrm>
          <a:prstGeom prst="rect">
            <a:avLst/>
          </a:prstGeom>
        </p:spPr>
        <p:txBody>
          <a:bodyPr/>
          <a:lstStyle>
            <a:lvl1pPr>
              <a:defRPr>
                <a:solidFill>
                  <a:schemeClr val="accent1"/>
                </a:solidFill>
              </a:defRPr>
            </a:lvl1pPr>
          </a:lstStyle>
          <a:p>
            <a:r>
              <a:rPr lang="en-US"/>
              <a:t>Click to add headshot</a:t>
            </a:r>
          </a:p>
        </p:txBody>
      </p:sp>
      <p:sp>
        <p:nvSpPr>
          <p:cNvPr id="29" name="Text Placeholder 7">
            <a:extLst>
              <a:ext uri="{FF2B5EF4-FFF2-40B4-BE49-F238E27FC236}">
                <a16:creationId xmlns:a16="http://schemas.microsoft.com/office/drawing/2014/main" id="{F6BE86E4-A293-49EF-A47F-1483B184E426}"/>
              </a:ext>
            </a:extLst>
          </p:cNvPr>
          <p:cNvSpPr>
            <a:spLocks noGrp="1"/>
          </p:cNvSpPr>
          <p:nvPr>
            <p:ph type="body" sz="quarter" idx="26" hasCustomPrompt="1"/>
          </p:nvPr>
        </p:nvSpPr>
        <p:spPr>
          <a:xfrm>
            <a:off x="10094287" y="3658318"/>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3" name="Title 4">
            <a:extLst>
              <a:ext uri="{FF2B5EF4-FFF2-40B4-BE49-F238E27FC236}">
                <a16:creationId xmlns:a16="http://schemas.microsoft.com/office/drawing/2014/main" id="{5034BEF9-CDB3-1EB8-9E44-557850C66321}"/>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1AB3B258-8C96-BD05-ADD9-80BCC46A35BA}"/>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539972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442BF-A3C3-0F02-FED0-D4C7648EC0CC}"/>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2A62E3B1-FDA0-9357-3AF1-7E6A110035E0}"/>
              </a:ext>
            </a:extLst>
          </p:cNvPr>
          <p:cNvSpPr>
            <a:spLocks noGrp="1"/>
          </p:cNvSpPr>
          <p:nvPr>
            <p:ph type="ftr" sz="quarter" idx="10"/>
          </p:nvPr>
        </p:nvSpPr>
        <p:spPr/>
        <p:txBody>
          <a:bodyPr/>
          <a:lstStyle/>
          <a:p>
            <a:pPr algn="r"/>
            <a:r>
              <a:rPr lang="en-US"/>
              <a:t>Project Number &amp; Title</a:t>
            </a:r>
          </a:p>
        </p:txBody>
      </p:sp>
    </p:spTree>
    <p:extLst>
      <p:ext uri="{BB962C8B-B14F-4D97-AF65-F5344CB8AC3E}">
        <p14:creationId xmlns:p14="http://schemas.microsoft.com/office/powerpoint/2010/main" val="30216106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9F221771-1016-4306-832E-697AA25FC162}"/>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pic>
        <p:nvPicPr>
          <p:cNvPr id="4" name="Picture 3" descr="A blue and black rectangle&#10;&#10;Description automatically generated">
            <a:extLst>
              <a:ext uri="{FF2B5EF4-FFF2-40B4-BE49-F238E27FC236}">
                <a16:creationId xmlns:a16="http://schemas.microsoft.com/office/drawing/2014/main" id="{F5FC9665-AAF9-A732-072C-CEA530CA87A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2988" b="-14135"/>
          <a:stretch/>
        </p:blipFill>
        <p:spPr>
          <a:xfrm>
            <a:off x="-1" y="0"/>
            <a:ext cx="12192001" cy="6250898"/>
          </a:xfrm>
          <a:prstGeom prst="rect">
            <a:avLst/>
          </a:prstGeom>
        </p:spPr>
      </p:pic>
      <p:pic>
        <p:nvPicPr>
          <p:cNvPr id="7" name="Picture 6" descr="A white logo with black background&#10;&#10;Description automatically generated">
            <a:extLst>
              <a:ext uri="{FF2B5EF4-FFF2-40B4-BE49-F238E27FC236}">
                <a16:creationId xmlns:a16="http://schemas.microsoft.com/office/drawing/2014/main" id="{F11F5054-6BC0-CF34-D9F1-5AE9637402B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6969" y="262857"/>
            <a:ext cx="1138426" cy="935538"/>
          </a:xfrm>
          <a:prstGeom prst="rect">
            <a:avLst/>
          </a:prstGeom>
        </p:spPr>
      </p:pic>
    </p:spTree>
    <p:extLst>
      <p:ext uri="{BB962C8B-B14F-4D97-AF65-F5344CB8AC3E}">
        <p14:creationId xmlns:p14="http://schemas.microsoft.com/office/powerpoint/2010/main" val="290598163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3131F-07E1-9EE1-1037-1D4684D557D0}"/>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6C9C5D33-9132-920D-F6FD-1B1D5258ABDE}"/>
              </a:ext>
            </a:extLst>
          </p:cNvPr>
          <p:cNvSpPr>
            <a:spLocks noGrp="1"/>
          </p:cNvSpPr>
          <p:nvPr>
            <p:ph type="ftr" sz="quarter" idx="10"/>
          </p:nvPr>
        </p:nvSpPr>
        <p:spPr/>
        <p:txBody>
          <a:bodyPr/>
          <a:lstStyle/>
          <a:p>
            <a:pPr algn="r"/>
            <a:r>
              <a:rPr lang="en-US"/>
              <a:t>Project Number &amp; Title</a:t>
            </a:r>
          </a:p>
        </p:txBody>
      </p:sp>
    </p:spTree>
    <p:extLst>
      <p:ext uri="{BB962C8B-B14F-4D97-AF65-F5344CB8AC3E}">
        <p14:creationId xmlns:p14="http://schemas.microsoft.com/office/powerpoint/2010/main" val="17668632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image" Target="../media/image5.jpeg"/><Relationship Id="rId5" Type="http://schemas.openxmlformats.org/officeDocument/2006/relationships/slideLayout" Target="../slideLayouts/slideLayout39.xml"/><Relationship Id="rId10" Type="http://schemas.openxmlformats.org/officeDocument/2006/relationships/theme" Target="../theme/theme3.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image" Target="../media/image9.png"/><Relationship Id="rId5" Type="http://schemas.openxmlformats.org/officeDocument/2006/relationships/slideLayout" Target="../slideLayouts/slideLayout48.xml"/><Relationship Id="rId10" Type="http://schemas.openxmlformats.org/officeDocument/2006/relationships/theme" Target="../theme/theme4.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65.xml"/><Relationship Id="rId18" Type="http://schemas.openxmlformats.org/officeDocument/2006/relationships/slideLayout" Target="../slideLayouts/slideLayout70.xml"/><Relationship Id="rId26" Type="http://schemas.openxmlformats.org/officeDocument/2006/relationships/slideLayout" Target="../slideLayouts/slideLayout78.xml"/><Relationship Id="rId3" Type="http://schemas.openxmlformats.org/officeDocument/2006/relationships/slideLayout" Target="../slideLayouts/slideLayout55.xml"/><Relationship Id="rId21" Type="http://schemas.openxmlformats.org/officeDocument/2006/relationships/slideLayout" Target="../slideLayouts/slideLayout73.xml"/><Relationship Id="rId34" Type="http://schemas.openxmlformats.org/officeDocument/2006/relationships/image" Target="../media/image11.png"/><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5" Type="http://schemas.openxmlformats.org/officeDocument/2006/relationships/slideLayout" Target="../slideLayouts/slideLayout77.xml"/><Relationship Id="rId33" Type="http://schemas.openxmlformats.org/officeDocument/2006/relationships/theme" Target="../theme/theme5.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slideLayout" Target="../slideLayouts/slideLayout72.xml"/><Relationship Id="rId29" Type="http://schemas.openxmlformats.org/officeDocument/2006/relationships/slideLayout" Target="../slideLayouts/slideLayout81.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24" Type="http://schemas.openxmlformats.org/officeDocument/2006/relationships/slideLayout" Target="../slideLayouts/slideLayout76.xml"/><Relationship Id="rId32" Type="http://schemas.openxmlformats.org/officeDocument/2006/relationships/slideLayout" Target="../slideLayouts/slideLayout84.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23" Type="http://schemas.openxmlformats.org/officeDocument/2006/relationships/slideLayout" Target="../slideLayouts/slideLayout75.xml"/><Relationship Id="rId28" Type="http://schemas.openxmlformats.org/officeDocument/2006/relationships/slideLayout" Target="../slideLayouts/slideLayout80.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31" Type="http://schemas.openxmlformats.org/officeDocument/2006/relationships/slideLayout" Target="../slideLayouts/slideLayout83.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slideLayout" Target="../slideLayouts/slideLayout74.xml"/><Relationship Id="rId27" Type="http://schemas.openxmlformats.org/officeDocument/2006/relationships/slideLayout" Target="../slideLayouts/slideLayout79.xml"/><Relationship Id="rId30" Type="http://schemas.openxmlformats.org/officeDocument/2006/relationships/slideLayout" Target="../slideLayouts/slideLayout82.xml"/><Relationship Id="rId35" Type="http://schemas.openxmlformats.org/officeDocument/2006/relationships/image" Target="../media/image12.png"/><Relationship Id="rId8"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slideLayout" Target="../slideLayouts/slideLayout102.xml"/><Relationship Id="rId26" Type="http://schemas.openxmlformats.org/officeDocument/2006/relationships/slideLayout" Target="../slideLayouts/slideLayout110.xml"/><Relationship Id="rId3" Type="http://schemas.openxmlformats.org/officeDocument/2006/relationships/slideLayout" Target="../slideLayouts/slideLayout87.xml"/><Relationship Id="rId21" Type="http://schemas.openxmlformats.org/officeDocument/2006/relationships/slideLayout" Target="../slideLayouts/slideLayout105.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5" Type="http://schemas.openxmlformats.org/officeDocument/2006/relationships/slideLayout" Target="../slideLayouts/slideLayout109.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slideLayout" Target="../slideLayouts/slideLayout104.xml"/><Relationship Id="rId29" Type="http://schemas.openxmlformats.org/officeDocument/2006/relationships/image" Target="../media/image12.png"/><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24" Type="http://schemas.openxmlformats.org/officeDocument/2006/relationships/slideLayout" Target="../slideLayouts/slideLayout108.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23" Type="http://schemas.openxmlformats.org/officeDocument/2006/relationships/slideLayout" Target="../slideLayouts/slideLayout107.xml"/><Relationship Id="rId28" Type="http://schemas.openxmlformats.org/officeDocument/2006/relationships/image" Target="../media/image21.png"/><Relationship Id="rId10" Type="http://schemas.openxmlformats.org/officeDocument/2006/relationships/slideLayout" Target="../slideLayouts/slideLayout94.xml"/><Relationship Id="rId19" Type="http://schemas.openxmlformats.org/officeDocument/2006/relationships/slideLayout" Target="../slideLayouts/slideLayout103.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 Id="rId22" Type="http://schemas.openxmlformats.org/officeDocument/2006/relationships/slideLayout" Target="../slideLayouts/slideLayout106.xml"/><Relationship Id="rId27"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56986F-F0AE-4D5A-8530-D6F3C573D8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pic>
        <p:nvPicPr>
          <p:cNvPr id="9" name="Picture 8">
            <a:extLst>
              <a:ext uri="{FF2B5EF4-FFF2-40B4-BE49-F238E27FC236}">
                <a16:creationId xmlns:a16="http://schemas.microsoft.com/office/drawing/2014/main" id="{6942C0EB-4209-4ACD-86B0-83829727DF9B}"/>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11077754" y="5719763"/>
            <a:ext cx="910828" cy="914400"/>
          </a:xfrm>
          <a:prstGeom prst="rect">
            <a:avLst/>
          </a:prstGeom>
        </p:spPr>
      </p:pic>
      <p:sp>
        <p:nvSpPr>
          <p:cNvPr id="3" name="Footer Placeholder 2">
            <a:extLst>
              <a:ext uri="{FF2B5EF4-FFF2-40B4-BE49-F238E27FC236}">
                <a16:creationId xmlns:a16="http://schemas.microsoft.com/office/drawing/2014/main" id="{78EE9D43-EC42-4C6E-B727-B09EB18635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3925589471"/>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0" r:id="rId3"/>
    <p:sldLayoutId id="2147483663" r:id="rId4"/>
    <p:sldLayoutId id="2147483662"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44036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bg2"/>
            </a:gs>
            <a:gs pos="16000">
              <a:schemeClr val="accent1"/>
            </a:gs>
            <a:gs pos="48000">
              <a:schemeClr val="bg2"/>
            </a:gs>
          </a:gsLst>
          <a:lin ang="5400000" scaled="1"/>
        </a:gra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DD949B5-748E-9B4B-9DBC-210981FE439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0" y="6248400"/>
            <a:ext cx="12192000" cy="611849"/>
          </a:xfrm>
          <a:prstGeom prst="rect">
            <a:avLst/>
          </a:prstGeom>
        </p:spPr>
      </p:pic>
      <p:sp>
        <p:nvSpPr>
          <p:cNvPr id="2" name="Title Placeholder 1"/>
          <p:cNvSpPr>
            <a:spLocks noGrp="1"/>
          </p:cNvSpPr>
          <p:nvPr>
            <p:ph type="title"/>
          </p:nvPr>
        </p:nvSpPr>
        <p:spPr>
          <a:xfrm>
            <a:off x="609600" y="152400"/>
            <a:ext cx="10972800" cy="1219200"/>
          </a:xfrm>
          <a:prstGeom prst="rect">
            <a:avLst/>
          </a:prstGeom>
        </p:spPr>
        <p:txBody>
          <a:bodyPr vert="horz" lIns="0" tIns="0" rIns="0" bIns="0" rtlCol="0" anchor="b">
            <a:normAutofit/>
          </a:bodyPr>
          <a:lstStyle/>
          <a:p>
            <a:r>
              <a:rPr lang="en-US" dirty="0"/>
              <a:t>Click to add Title</a:t>
            </a:r>
          </a:p>
        </p:txBody>
      </p:sp>
      <p:sp>
        <p:nvSpPr>
          <p:cNvPr id="3" name="Text Placeholder 2"/>
          <p:cNvSpPr>
            <a:spLocks noGrp="1"/>
          </p:cNvSpPr>
          <p:nvPr>
            <p:ph type="body" idx="1"/>
          </p:nvPr>
        </p:nvSpPr>
        <p:spPr>
          <a:xfrm>
            <a:off x="609600" y="1981200"/>
            <a:ext cx="10972800" cy="3657600"/>
          </a:xfrm>
          <a:prstGeom prst="rect">
            <a:avLst/>
          </a:prstGeom>
        </p:spPr>
        <p:txBody>
          <a:bodyPr vert="horz" lIns="0" tIns="0" rIns="0" bIns="0" rtlCol="0" anchor="t">
            <a:noAutofit/>
          </a:bodyPr>
          <a:lstStyle/>
          <a:p>
            <a:pPr lvl="0"/>
            <a:r>
              <a:rPr lang="en-US" dirty="0"/>
              <a:t>Edit Master text styles</a:t>
            </a:r>
          </a:p>
          <a:p>
            <a:pPr lvl="1"/>
            <a:r>
              <a:rPr lang="en-US" dirty="0"/>
              <a:t>Second level</a:t>
            </a:r>
          </a:p>
          <a:p>
            <a:pPr lvl="2"/>
            <a:r>
              <a:rPr lang="en-US" dirty="0"/>
              <a:t>Third level</a:t>
            </a:r>
          </a:p>
        </p:txBody>
      </p:sp>
      <p:sp>
        <p:nvSpPr>
          <p:cNvPr id="5" name="Slide Number Placeholder 5">
            <a:extLst>
              <a:ext uri="{FF2B5EF4-FFF2-40B4-BE49-F238E27FC236}">
                <a16:creationId xmlns:a16="http://schemas.microsoft.com/office/drawing/2014/main" id="{B60FB83F-42B4-44C7-9E19-AF7009808392}"/>
              </a:ext>
            </a:extLst>
          </p:cNvPr>
          <p:cNvSpPr>
            <a:spLocks noGrp="1"/>
          </p:cNvSpPr>
          <p:nvPr>
            <p:ph type="sldNum" sz="quarter" idx="4"/>
          </p:nvPr>
        </p:nvSpPr>
        <p:spPr>
          <a:xfrm>
            <a:off x="609600" y="6321582"/>
            <a:ext cx="367574" cy="182880"/>
          </a:xfrm>
          <a:prstGeom prst="rect">
            <a:avLst/>
          </a:prstGeom>
        </p:spPr>
        <p:txBody>
          <a:bodyPr lIns="0" tIns="0" rIns="0" bIns="0" anchor="ctr"/>
          <a:lstStyle>
            <a:lvl1pPr algn="l">
              <a:defRPr sz="1200" b="0" i="0">
                <a:ln>
                  <a:noFill/>
                </a:ln>
                <a:solidFill>
                  <a:schemeClr val="bg2"/>
                </a:solidFill>
                <a:latin typeface="Roboto Medium" panose="02000000000000000000" pitchFamily="2" charset="0"/>
                <a:ea typeface="Roboto Medium" panose="02000000000000000000" pitchFamily="2" charset="0"/>
                <a:cs typeface="Arial Narrow" panose="020B0604020202020204" pitchFamily="34" charset="0"/>
              </a:defRPr>
            </a:lvl1pPr>
          </a:lstStyle>
          <a:p>
            <a:fld id="{35BB5CE2-BF6B-4E40-8C96-83BC492D7B51}" type="slidenum">
              <a:rPr lang="en-US" smtClean="0"/>
              <a:pPr/>
              <a:t>‹#›</a:t>
            </a:fld>
            <a:endParaRPr lang="en-US" dirty="0"/>
          </a:p>
        </p:txBody>
      </p:sp>
      <p:sp>
        <p:nvSpPr>
          <p:cNvPr id="7" name="Footer Placeholder 4">
            <a:extLst>
              <a:ext uri="{FF2B5EF4-FFF2-40B4-BE49-F238E27FC236}">
                <a16:creationId xmlns:a16="http://schemas.microsoft.com/office/drawing/2014/main" id="{9342079D-8DAE-4207-86B8-18DD78E30FC7}"/>
              </a:ext>
            </a:extLst>
          </p:cNvPr>
          <p:cNvSpPr>
            <a:spLocks noGrp="1"/>
          </p:cNvSpPr>
          <p:nvPr>
            <p:ph type="ftr" sz="quarter" idx="3"/>
          </p:nvPr>
        </p:nvSpPr>
        <p:spPr>
          <a:xfrm>
            <a:off x="1219201" y="6321581"/>
            <a:ext cx="9144000" cy="195943"/>
          </a:xfrm>
          <a:prstGeom prst="rect">
            <a:avLst/>
          </a:prstGeom>
        </p:spPr>
        <p:txBody>
          <a:bodyPr lIns="0" tIns="0" rIns="0" bIns="0" anchor="ctr"/>
          <a:lstStyle>
            <a:lvl1pPr algn="l">
              <a:defRPr sz="1200" b="0" i="0" cap="none" spc="0" baseline="0">
                <a:ln>
                  <a:noFill/>
                </a:ln>
                <a:solidFill>
                  <a:schemeClr val="bg2"/>
                </a:solidFill>
                <a:latin typeface="Roboto Light" panose="02000000000000000000" pitchFamily="2" charset="0"/>
                <a:ea typeface="Roboto Light" panose="02000000000000000000" pitchFamily="2" charset="0"/>
                <a:cs typeface="Roboto Light" panose="02000000000000000000" pitchFamily="2" charset="0"/>
              </a:defRPr>
            </a:lvl1pPr>
          </a:lstStyle>
          <a:p>
            <a:r>
              <a:rPr lang="en-US"/>
              <a:t>Optional - Presentation title and date</a:t>
            </a:r>
            <a:endParaRPr lang="en-US" dirty="0"/>
          </a:p>
        </p:txBody>
      </p:sp>
      <p:sp>
        <p:nvSpPr>
          <p:cNvPr id="6" name="Rectangle 5">
            <a:extLst>
              <a:ext uri="{FF2B5EF4-FFF2-40B4-BE49-F238E27FC236}">
                <a16:creationId xmlns:a16="http://schemas.microsoft.com/office/drawing/2014/main" id="{46E74CBC-AC9D-2742-8A5F-31F146D27846}"/>
              </a:ext>
            </a:extLst>
          </p:cNvPr>
          <p:cNvSpPr/>
          <p:nvPr userDrawn="1"/>
        </p:nvSpPr>
        <p:spPr>
          <a:xfrm>
            <a:off x="0" y="6810979"/>
            <a:ext cx="12192000" cy="47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08621713"/>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Lst>
  <p:hf hdr="0" dt="0"/>
  <p:txStyles>
    <p:titleStyle>
      <a:lvl1pPr algn="l" defTabSz="914377" rtl="0" eaLnBrk="1" latinLnBrk="0" hangingPunct="1">
        <a:lnSpc>
          <a:spcPct val="90000"/>
        </a:lnSpc>
        <a:spcBef>
          <a:spcPct val="0"/>
        </a:spcBef>
        <a:buNone/>
        <a:defRPr sz="4000" b="0" i="0" kern="1200" cap="none" spc="0" baseline="0">
          <a:solidFill>
            <a:schemeClr val="accent3"/>
          </a:solidFill>
          <a:latin typeface="+mn-lt"/>
          <a:ea typeface="Roboto Condensed" panose="02000000000000000000" pitchFamily="2" charset="0"/>
          <a:cs typeface="Roboto Condensed" panose="02000000000000000000" pitchFamily="2" charset="0"/>
        </a:defRPr>
      </a:lvl1pPr>
    </p:titleStyle>
    <p:bodyStyle>
      <a:lvl1pPr marL="0" indent="0" algn="l" defTabSz="914377" rtl="0" eaLnBrk="1" latinLnBrk="0" hangingPunct="1">
        <a:lnSpc>
          <a:spcPct val="100000"/>
        </a:lnSpc>
        <a:spcBef>
          <a:spcPts val="1000"/>
        </a:spcBef>
        <a:buFont typeface="Arial" panose="020B0604020202020204" pitchFamily="34" charset="0"/>
        <a:buNone/>
        <a:defRPr sz="2000" b="0" i="0" kern="1200">
          <a:solidFill>
            <a:schemeClr val="tx2"/>
          </a:solidFill>
          <a:latin typeface="+mn-lt"/>
          <a:ea typeface="Roboto Light" panose="02000000000000000000" pitchFamily="2" charset="0"/>
          <a:cs typeface="Roboto Light" panose="02000000000000000000" pitchFamily="2" charset="0"/>
        </a:defRPr>
      </a:lvl1pPr>
      <a:lvl2pPr marL="228600" indent="-228594" algn="l" defTabSz="914377" rtl="0" eaLnBrk="1" latinLnBrk="0" hangingPunct="1">
        <a:lnSpc>
          <a:spcPct val="100000"/>
        </a:lnSpc>
        <a:spcBef>
          <a:spcPts val="500"/>
        </a:spcBef>
        <a:buFont typeface="Arial" panose="020B0604020202020204" pitchFamily="34" charset="0"/>
        <a:buChar char="•"/>
        <a:defRPr sz="1800" b="0" i="0" kern="1200">
          <a:solidFill>
            <a:schemeClr val="tx2"/>
          </a:solidFill>
          <a:latin typeface="+mn-lt"/>
          <a:ea typeface="Roboto Light" panose="02000000000000000000" pitchFamily="2" charset="0"/>
          <a:cs typeface="Roboto Light" panose="02000000000000000000" pitchFamily="2" charset="0"/>
        </a:defRPr>
      </a:lvl2pPr>
      <a:lvl3pPr marL="0" indent="0" algn="l" defTabSz="914377" rtl="0" eaLnBrk="1" latinLnBrk="0" hangingPunct="1">
        <a:lnSpc>
          <a:spcPct val="100000"/>
        </a:lnSpc>
        <a:spcBef>
          <a:spcPts val="500"/>
        </a:spcBef>
        <a:buFont typeface="Arial" panose="020B0604020202020204" pitchFamily="34" charset="0"/>
        <a:buNone/>
        <a:defRPr sz="1800" b="0" i="0" kern="1200">
          <a:solidFill>
            <a:schemeClr val="tx2"/>
          </a:solidFill>
          <a:latin typeface="+mn-lt"/>
          <a:ea typeface="Roboto Light" panose="02000000000000000000" pitchFamily="2" charset="0"/>
          <a:cs typeface="Roboto Light" panose="02000000000000000000" pitchFamily="2"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p15:clr>
            <a:srgbClr val="F26B43"/>
          </p15:clr>
        </p15:guide>
        <p15:guide id="2" pos="7296">
          <p15:clr>
            <a:srgbClr val="F26B43"/>
          </p15:clr>
        </p15:guide>
        <p15:guide id="3" orient="horz" pos="96">
          <p15:clr>
            <a:srgbClr val="F26B43"/>
          </p15:clr>
        </p15:guide>
        <p15:guide id="4" orient="horz" pos="480">
          <p15:clr>
            <a:srgbClr val="F26B43"/>
          </p15:clr>
        </p15:guide>
        <p15:guide id="5" orient="horz" pos="864">
          <p15:clr>
            <a:srgbClr val="F26B43"/>
          </p15:clr>
        </p15:guide>
        <p15:guide id="6" orient="horz" pos="1248">
          <p15:clr>
            <a:srgbClr val="F26B43"/>
          </p15:clr>
        </p15:guide>
        <p15:guide id="7" orient="horz" pos="1632">
          <p15:clr>
            <a:srgbClr val="F26B43"/>
          </p15:clr>
        </p15:guide>
        <p15:guide id="8" orient="horz" pos="2016">
          <p15:clr>
            <a:srgbClr val="F26B43"/>
          </p15:clr>
        </p15:guide>
        <p15:guide id="9" orient="horz" pos="2400">
          <p15:clr>
            <a:srgbClr val="F26B43"/>
          </p15:clr>
        </p15:guide>
        <p15:guide id="10" orient="horz" pos="2784">
          <p15:clr>
            <a:srgbClr val="F26B43"/>
          </p15:clr>
        </p15:guide>
        <p15:guide id="11" orient="horz" pos="3168">
          <p15:clr>
            <a:srgbClr val="F26B43"/>
          </p15:clr>
        </p15:guide>
        <p15:guide id="12" orient="horz" pos="3552">
          <p15:clr>
            <a:srgbClr val="F26B43"/>
          </p15:clr>
        </p15:guide>
        <p15:guide id="13" orient="horz" pos="3936">
          <p15:clr>
            <a:srgbClr val="F26B43"/>
          </p15:clr>
        </p15:guide>
        <p15:guide id="14" pos="3840">
          <p15:clr>
            <a:srgbClr val="F26B43"/>
          </p15:clr>
        </p15:guide>
        <p15:guide id="15" pos="3456">
          <p15:clr>
            <a:srgbClr val="F26B43"/>
          </p15:clr>
        </p15:guide>
        <p15:guide id="16" pos="3072">
          <p15:clr>
            <a:srgbClr val="F26B43"/>
          </p15:clr>
        </p15:guide>
        <p15:guide id="17" pos="2688">
          <p15:clr>
            <a:srgbClr val="F26B43"/>
          </p15:clr>
        </p15:guide>
        <p15:guide id="18" pos="2304">
          <p15:clr>
            <a:srgbClr val="F26B43"/>
          </p15:clr>
        </p15:guide>
        <p15:guide id="19" pos="1920">
          <p15:clr>
            <a:srgbClr val="F26B43"/>
          </p15:clr>
        </p15:guide>
        <p15:guide id="20" pos="1536">
          <p15:clr>
            <a:srgbClr val="F26B43"/>
          </p15:clr>
        </p15:guide>
        <p15:guide id="21" pos="1152">
          <p15:clr>
            <a:srgbClr val="F26B43"/>
          </p15:clr>
        </p15:guide>
        <p15:guide id="22" pos="768">
          <p15:clr>
            <a:srgbClr val="F26B43"/>
          </p15:clr>
        </p15:guide>
        <p15:guide id="23" pos="4224">
          <p15:clr>
            <a:srgbClr val="F26B43"/>
          </p15:clr>
        </p15:guide>
        <p15:guide id="24" pos="4608">
          <p15:clr>
            <a:srgbClr val="F26B43"/>
          </p15:clr>
        </p15:guide>
        <p15:guide id="25" pos="4992">
          <p15:clr>
            <a:srgbClr val="F26B43"/>
          </p15:clr>
        </p15:guide>
        <p15:guide id="26" pos="5376">
          <p15:clr>
            <a:srgbClr val="F26B43"/>
          </p15:clr>
        </p15:guide>
        <p15:guide id="27" pos="5760">
          <p15:clr>
            <a:srgbClr val="F26B43"/>
          </p15:clr>
        </p15:guide>
        <p15:guide id="28" pos="6144">
          <p15:clr>
            <a:srgbClr val="F26B43"/>
          </p15:clr>
        </p15:guide>
        <p15:guide id="29" pos="6528">
          <p15:clr>
            <a:srgbClr val="F26B43"/>
          </p15:clr>
        </p15:guide>
        <p15:guide id="30" pos="691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bg2"/>
            </a:gs>
            <a:gs pos="16000">
              <a:schemeClr val="accent1"/>
            </a:gs>
            <a:gs pos="48000">
              <a:schemeClr val="bg2"/>
            </a:gs>
          </a:gsLst>
          <a:lin ang="5400000" scaled="1"/>
        </a:gra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DD949B5-748E-9B4B-9DBC-210981FE4394}"/>
              </a:ext>
            </a:extLst>
          </p:cNvPr>
          <p:cNvPicPr>
            <a:picLocks noChangeAspect="1"/>
          </p:cNvPicPr>
          <p:nvPr userDrawn="1"/>
        </p:nvPicPr>
        <p:blipFill>
          <a:blip r:embed="rId11"/>
          <a:stretch>
            <a:fillRect/>
          </a:stretch>
        </p:blipFill>
        <p:spPr>
          <a:xfrm>
            <a:off x="0" y="6248400"/>
            <a:ext cx="12192000" cy="611849"/>
          </a:xfrm>
          <a:prstGeom prst="rect">
            <a:avLst/>
          </a:prstGeom>
        </p:spPr>
      </p:pic>
      <p:sp>
        <p:nvSpPr>
          <p:cNvPr id="2" name="Title Placeholder 1"/>
          <p:cNvSpPr>
            <a:spLocks noGrp="1"/>
          </p:cNvSpPr>
          <p:nvPr>
            <p:ph type="title"/>
          </p:nvPr>
        </p:nvSpPr>
        <p:spPr>
          <a:xfrm>
            <a:off x="609600" y="152400"/>
            <a:ext cx="10972800" cy="1219200"/>
          </a:xfrm>
          <a:prstGeom prst="rect">
            <a:avLst/>
          </a:prstGeom>
        </p:spPr>
        <p:txBody>
          <a:bodyPr vert="horz" lIns="0" tIns="0" rIns="0" bIns="0" rtlCol="0" anchor="b">
            <a:normAutofit/>
          </a:bodyPr>
          <a:lstStyle/>
          <a:p>
            <a:r>
              <a:rPr lang="en-US" dirty="0"/>
              <a:t>Click to add Title</a:t>
            </a:r>
          </a:p>
        </p:txBody>
      </p:sp>
      <p:sp>
        <p:nvSpPr>
          <p:cNvPr id="3" name="Text Placeholder 2"/>
          <p:cNvSpPr>
            <a:spLocks noGrp="1"/>
          </p:cNvSpPr>
          <p:nvPr>
            <p:ph type="body" idx="1"/>
          </p:nvPr>
        </p:nvSpPr>
        <p:spPr>
          <a:xfrm>
            <a:off x="609600" y="1981200"/>
            <a:ext cx="10972800" cy="3657600"/>
          </a:xfrm>
          <a:prstGeom prst="rect">
            <a:avLst/>
          </a:prstGeom>
        </p:spPr>
        <p:txBody>
          <a:bodyPr vert="horz" lIns="0" tIns="0" rIns="0" bIns="0" rtlCol="0" anchor="t">
            <a:noAutofit/>
          </a:bodyPr>
          <a:lstStyle/>
          <a:p>
            <a:pPr lvl="0"/>
            <a:r>
              <a:rPr lang="en-US" dirty="0"/>
              <a:t>Edit Master text styles</a:t>
            </a:r>
          </a:p>
          <a:p>
            <a:pPr lvl="1"/>
            <a:r>
              <a:rPr lang="en-US" dirty="0"/>
              <a:t>Second level</a:t>
            </a:r>
          </a:p>
          <a:p>
            <a:pPr lvl="2"/>
            <a:r>
              <a:rPr lang="en-US" dirty="0"/>
              <a:t>Third level</a:t>
            </a:r>
          </a:p>
        </p:txBody>
      </p:sp>
      <p:sp>
        <p:nvSpPr>
          <p:cNvPr id="5" name="Slide Number Placeholder 5">
            <a:extLst>
              <a:ext uri="{FF2B5EF4-FFF2-40B4-BE49-F238E27FC236}">
                <a16:creationId xmlns:a16="http://schemas.microsoft.com/office/drawing/2014/main" id="{B60FB83F-42B4-44C7-9E19-AF7009808392}"/>
              </a:ext>
            </a:extLst>
          </p:cNvPr>
          <p:cNvSpPr>
            <a:spLocks noGrp="1"/>
          </p:cNvSpPr>
          <p:nvPr>
            <p:ph type="sldNum" sz="quarter" idx="4"/>
          </p:nvPr>
        </p:nvSpPr>
        <p:spPr>
          <a:xfrm>
            <a:off x="609600" y="6321582"/>
            <a:ext cx="367574" cy="182880"/>
          </a:xfrm>
          <a:prstGeom prst="rect">
            <a:avLst/>
          </a:prstGeom>
        </p:spPr>
        <p:txBody>
          <a:bodyPr lIns="0" tIns="0" rIns="0" bIns="0" anchor="ctr"/>
          <a:lstStyle>
            <a:lvl1pPr algn="l">
              <a:defRPr sz="1200" b="0" i="0">
                <a:ln>
                  <a:noFill/>
                </a:ln>
                <a:solidFill>
                  <a:schemeClr val="bg2"/>
                </a:solidFill>
                <a:latin typeface="Roboto Medium" panose="02000000000000000000" pitchFamily="2" charset="0"/>
                <a:ea typeface="Roboto Medium" panose="02000000000000000000" pitchFamily="2" charset="0"/>
                <a:cs typeface="Arial Narrow" panose="020B0604020202020204" pitchFamily="34" charset="0"/>
              </a:defRPr>
            </a:lvl1pPr>
          </a:lstStyle>
          <a:p>
            <a:fld id="{35BB5CE2-BF6B-4E40-8C96-83BC492D7B51}" type="slidenum">
              <a:rPr lang="en-US" smtClean="0"/>
              <a:pPr/>
              <a:t>‹#›</a:t>
            </a:fld>
            <a:endParaRPr lang="en-US" dirty="0"/>
          </a:p>
        </p:txBody>
      </p:sp>
      <p:sp>
        <p:nvSpPr>
          <p:cNvPr id="7" name="Footer Placeholder 4">
            <a:extLst>
              <a:ext uri="{FF2B5EF4-FFF2-40B4-BE49-F238E27FC236}">
                <a16:creationId xmlns:a16="http://schemas.microsoft.com/office/drawing/2014/main" id="{9342079D-8DAE-4207-86B8-18DD78E30FC7}"/>
              </a:ext>
            </a:extLst>
          </p:cNvPr>
          <p:cNvSpPr>
            <a:spLocks noGrp="1"/>
          </p:cNvSpPr>
          <p:nvPr>
            <p:ph type="ftr" sz="quarter" idx="3"/>
          </p:nvPr>
        </p:nvSpPr>
        <p:spPr>
          <a:xfrm>
            <a:off x="1219201" y="6321581"/>
            <a:ext cx="9144000" cy="195943"/>
          </a:xfrm>
          <a:prstGeom prst="rect">
            <a:avLst/>
          </a:prstGeom>
        </p:spPr>
        <p:txBody>
          <a:bodyPr lIns="0" tIns="0" rIns="0" bIns="0" anchor="ctr"/>
          <a:lstStyle>
            <a:lvl1pPr algn="l">
              <a:defRPr sz="1200" b="0" i="0" cap="none" spc="0" baseline="0">
                <a:ln>
                  <a:noFill/>
                </a:ln>
                <a:solidFill>
                  <a:schemeClr val="bg2"/>
                </a:solidFill>
                <a:latin typeface="Roboto Light" panose="02000000000000000000" pitchFamily="2" charset="0"/>
                <a:ea typeface="Roboto Light" panose="02000000000000000000" pitchFamily="2" charset="0"/>
                <a:cs typeface="Roboto Light" panose="02000000000000000000" pitchFamily="2" charset="0"/>
              </a:defRPr>
            </a:lvl1pPr>
          </a:lstStyle>
          <a:p>
            <a:r>
              <a:rPr lang="en-US"/>
              <a:t>Optional - Presentation title and date</a:t>
            </a:r>
            <a:endParaRPr lang="en-US" dirty="0"/>
          </a:p>
        </p:txBody>
      </p:sp>
      <p:sp>
        <p:nvSpPr>
          <p:cNvPr id="6" name="Rectangle 5">
            <a:extLst>
              <a:ext uri="{FF2B5EF4-FFF2-40B4-BE49-F238E27FC236}">
                <a16:creationId xmlns:a16="http://schemas.microsoft.com/office/drawing/2014/main" id="{46E74CBC-AC9D-2742-8A5F-31F146D27846}"/>
              </a:ext>
            </a:extLst>
          </p:cNvPr>
          <p:cNvSpPr/>
          <p:nvPr userDrawn="1"/>
        </p:nvSpPr>
        <p:spPr>
          <a:xfrm>
            <a:off x="0" y="6810979"/>
            <a:ext cx="12192000" cy="470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85113431"/>
      </p:ext>
    </p:extLst>
  </p:cSld>
  <p:clrMap bg1="dk1" tx1="lt1" bg2="dk2"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Lst>
  <p:hf hdr="0" dt="0"/>
  <p:txStyles>
    <p:titleStyle>
      <a:lvl1pPr algn="l" defTabSz="914377" rtl="0" eaLnBrk="1" latinLnBrk="0" hangingPunct="1">
        <a:lnSpc>
          <a:spcPct val="90000"/>
        </a:lnSpc>
        <a:spcBef>
          <a:spcPct val="0"/>
        </a:spcBef>
        <a:buNone/>
        <a:defRPr sz="4000" b="0" i="0" kern="1200" cap="none" spc="0" baseline="0">
          <a:solidFill>
            <a:schemeClr val="accent3"/>
          </a:solidFill>
          <a:latin typeface="+mn-lt"/>
          <a:ea typeface="Roboto Condensed" panose="02000000000000000000" pitchFamily="2" charset="0"/>
          <a:cs typeface="Roboto Condensed" panose="02000000000000000000" pitchFamily="2" charset="0"/>
        </a:defRPr>
      </a:lvl1pPr>
    </p:titleStyle>
    <p:bodyStyle>
      <a:lvl1pPr marL="0" indent="0" algn="l" defTabSz="914377" rtl="0" eaLnBrk="1" latinLnBrk="0" hangingPunct="1">
        <a:lnSpc>
          <a:spcPct val="100000"/>
        </a:lnSpc>
        <a:spcBef>
          <a:spcPts val="1000"/>
        </a:spcBef>
        <a:buFont typeface="Arial" panose="020B0604020202020204" pitchFamily="34" charset="0"/>
        <a:buNone/>
        <a:defRPr sz="2000" b="0" i="0" kern="1200">
          <a:solidFill>
            <a:schemeClr val="tx2"/>
          </a:solidFill>
          <a:latin typeface="+mn-lt"/>
          <a:ea typeface="Roboto Light" panose="02000000000000000000" pitchFamily="2" charset="0"/>
          <a:cs typeface="Roboto Light" panose="02000000000000000000" pitchFamily="2" charset="0"/>
        </a:defRPr>
      </a:lvl1pPr>
      <a:lvl2pPr marL="228600" indent="-228594" algn="l" defTabSz="914377" rtl="0" eaLnBrk="1" latinLnBrk="0" hangingPunct="1">
        <a:lnSpc>
          <a:spcPct val="100000"/>
        </a:lnSpc>
        <a:spcBef>
          <a:spcPts val="500"/>
        </a:spcBef>
        <a:buFont typeface="Arial" panose="020B0604020202020204" pitchFamily="34" charset="0"/>
        <a:buChar char="•"/>
        <a:defRPr sz="1800" b="0" i="0" kern="1200">
          <a:solidFill>
            <a:schemeClr val="tx2"/>
          </a:solidFill>
          <a:latin typeface="+mn-lt"/>
          <a:ea typeface="Roboto Light" panose="02000000000000000000" pitchFamily="2" charset="0"/>
          <a:cs typeface="Roboto Light" panose="02000000000000000000" pitchFamily="2" charset="0"/>
        </a:defRPr>
      </a:lvl2pPr>
      <a:lvl3pPr marL="0" indent="0" algn="l" defTabSz="914377" rtl="0" eaLnBrk="1" latinLnBrk="0" hangingPunct="1">
        <a:lnSpc>
          <a:spcPct val="100000"/>
        </a:lnSpc>
        <a:spcBef>
          <a:spcPts val="500"/>
        </a:spcBef>
        <a:buFont typeface="Arial" panose="020B0604020202020204" pitchFamily="34" charset="0"/>
        <a:buNone/>
        <a:defRPr sz="1800" b="0" i="0" kern="1200">
          <a:solidFill>
            <a:schemeClr val="tx2"/>
          </a:solidFill>
          <a:latin typeface="+mn-lt"/>
          <a:ea typeface="Roboto Light" panose="02000000000000000000" pitchFamily="2" charset="0"/>
          <a:cs typeface="Roboto Light" panose="02000000000000000000" pitchFamily="2"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p15:clr>
            <a:srgbClr val="F26B43"/>
          </p15:clr>
        </p15:guide>
        <p15:guide id="2" pos="7296">
          <p15:clr>
            <a:srgbClr val="F26B43"/>
          </p15:clr>
        </p15:guide>
        <p15:guide id="3" orient="horz" pos="96">
          <p15:clr>
            <a:srgbClr val="F26B43"/>
          </p15:clr>
        </p15:guide>
        <p15:guide id="4" orient="horz" pos="480">
          <p15:clr>
            <a:srgbClr val="F26B43"/>
          </p15:clr>
        </p15:guide>
        <p15:guide id="5" orient="horz" pos="864">
          <p15:clr>
            <a:srgbClr val="F26B43"/>
          </p15:clr>
        </p15:guide>
        <p15:guide id="6" orient="horz" pos="1248">
          <p15:clr>
            <a:srgbClr val="F26B43"/>
          </p15:clr>
        </p15:guide>
        <p15:guide id="7" orient="horz" pos="1632">
          <p15:clr>
            <a:srgbClr val="F26B43"/>
          </p15:clr>
        </p15:guide>
        <p15:guide id="8" orient="horz" pos="2016">
          <p15:clr>
            <a:srgbClr val="F26B43"/>
          </p15:clr>
        </p15:guide>
        <p15:guide id="9" orient="horz" pos="2400">
          <p15:clr>
            <a:srgbClr val="F26B43"/>
          </p15:clr>
        </p15:guide>
        <p15:guide id="10" orient="horz" pos="2784">
          <p15:clr>
            <a:srgbClr val="F26B43"/>
          </p15:clr>
        </p15:guide>
        <p15:guide id="11" orient="horz" pos="3168">
          <p15:clr>
            <a:srgbClr val="F26B43"/>
          </p15:clr>
        </p15:guide>
        <p15:guide id="12" orient="horz" pos="3552">
          <p15:clr>
            <a:srgbClr val="F26B43"/>
          </p15:clr>
        </p15:guide>
        <p15:guide id="13" orient="horz" pos="3936">
          <p15:clr>
            <a:srgbClr val="F26B43"/>
          </p15:clr>
        </p15:guide>
        <p15:guide id="14" pos="3840">
          <p15:clr>
            <a:srgbClr val="F26B43"/>
          </p15:clr>
        </p15:guide>
        <p15:guide id="15" pos="3456">
          <p15:clr>
            <a:srgbClr val="F26B43"/>
          </p15:clr>
        </p15:guide>
        <p15:guide id="16" pos="3072">
          <p15:clr>
            <a:srgbClr val="F26B43"/>
          </p15:clr>
        </p15:guide>
        <p15:guide id="17" pos="2688">
          <p15:clr>
            <a:srgbClr val="F26B43"/>
          </p15:clr>
        </p15:guide>
        <p15:guide id="18" pos="2304">
          <p15:clr>
            <a:srgbClr val="F26B43"/>
          </p15:clr>
        </p15:guide>
        <p15:guide id="19" pos="1920">
          <p15:clr>
            <a:srgbClr val="F26B43"/>
          </p15:clr>
        </p15:guide>
        <p15:guide id="20" pos="1536">
          <p15:clr>
            <a:srgbClr val="F26B43"/>
          </p15:clr>
        </p15:guide>
        <p15:guide id="21" pos="1152">
          <p15:clr>
            <a:srgbClr val="F26B43"/>
          </p15:clr>
        </p15:guide>
        <p15:guide id="22" pos="768">
          <p15:clr>
            <a:srgbClr val="F26B43"/>
          </p15:clr>
        </p15:guide>
        <p15:guide id="23" pos="4224">
          <p15:clr>
            <a:srgbClr val="F26B43"/>
          </p15:clr>
        </p15:guide>
        <p15:guide id="24" pos="4608">
          <p15:clr>
            <a:srgbClr val="F26B43"/>
          </p15:clr>
        </p15:guide>
        <p15:guide id="25" pos="4992">
          <p15:clr>
            <a:srgbClr val="F26B43"/>
          </p15:clr>
        </p15:guide>
        <p15:guide id="26" pos="5376">
          <p15:clr>
            <a:srgbClr val="F26B43"/>
          </p15:clr>
        </p15:guide>
        <p15:guide id="27" pos="5760">
          <p15:clr>
            <a:srgbClr val="F26B43"/>
          </p15:clr>
        </p15:guide>
        <p15:guide id="28" pos="6144">
          <p15:clr>
            <a:srgbClr val="F26B43"/>
          </p15:clr>
        </p15:guide>
        <p15:guide id="29" pos="6528">
          <p15:clr>
            <a:srgbClr val="F26B43"/>
          </p15:clr>
        </p15:guide>
        <p15:guide id="30" pos="691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A blue and black background&#10;&#10;Description automatically generated">
            <a:extLst>
              <a:ext uri="{FF2B5EF4-FFF2-40B4-BE49-F238E27FC236}">
                <a16:creationId xmlns:a16="http://schemas.microsoft.com/office/drawing/2014/main" id="{67B57C41-6D54-3CD8-0B61-FA539266E12C}"/>
              </a:ext>
            </a:extLst>
          </p:cNvPr>
          <p:cNvPicPr>
            <a:picLocks noChangeAspect="1"/>
          </p:cNvPicPr>
          <p:nvPr userDrawn="1"/>
        </p:nvPicPr>
        <p:blipFill rotWithShape="1">
          <a:blip r:embed="rId34" cstate="print">
            <a:extLst>
              <a:ext uri="{28A0092B-C50C-407E-A947-70E740481C1C}">
                <a14:useLocalDpi xmlns:a14="http://schemas.microsoft.com/office/drawing/2010/main" val="0"/>
              </a:ext>
            </a:extLst>
          </a:blip>
          <a:srcRect l="2408" t="20326" r="69350" b="20326"/>
          <a:stretch/>
        </p:blipFill>
        <p:spPr>
          <a:xfrm>
            <a:off x="0" y="0"/>
            <a:ext cx="2521919" cy="6858000"/>
          </a:xfrm>
          <a:prstGeom prst="rect">
            <a:avLst/>
          </a:prstGeom>
        </p:spPr>
      </p:pic>
      <p:sp>
        <p:nvSpPr>
          <p:cNvPr id="2" name="Title Placeholder 1"/>
          <p:cNvSpPr>
            <a:spLocks noGrp="1"/>
          </p:cNvSpPr>
          <p:nvPr>
            <p:ph type="title"/>
          </p:nvPr>
        </p:nvSpPr>
        <p:spPr>
          <a:xfrm>
            <a:off x="1138426" y="448056"/>
            <a:ext cx="11311128" cy="640080"/>
          </a:xfrm>
          <a:prstGeom prst="rect">
            <a:avLst/>
          </a:prstGeom>
          <a:solidFill>
            <a:schemeClr val="bg1">
              <a:alpha val="0"/>
            </a:schemeClr>
          </a:solidFill>
        </p:spPr>
        <p:txBody>
          <a:bodyPr vert="horz" lIns="91440" tIns="45720" rIns="91440" bIns="45720" rtlCol="0" anchor="ctr">
            <a:normAutofit/>
          </a:bodyPr>
          <a:lstStyle/>
          <a:p>
            <a:r>
              <a:rPr lang="en-US"/>
              <a:t>Click to edit Master title style</a:t>
            </a:r>
          </a:p>
        </p:txBody>
      </p:sp>
      <p:sp>
        <p:nvSpPr>
          <p:cNvPr id="8" name="Footer Placeholder 7">
            <a:extLst>
              <a:ext uri="{FF2B5EF4-FFF2-40B4-BE49-F238E27FC236}">
                <a16:creationId xmlns:a16="http://schemas.microsoft.com/office/drawing/2014/main" id="{3BEF80A9-CAC8-48FC-ADD3-B35DA47F2D34}"/>
              </a:ext>
            </a:extLst>
          </p:cNvPr>
          <p:cNvSpPr>
            <a:spLocks noGrp="1"/>
          </p:cNvSpPr>
          <p:nvPr>
            <p:ph type="ftr" sz="quarter" idx="3"/>
          </p:nvPr>
        </p:nvSpPr>
        <p:spPr>
          <a:xfrm>
            <a:off x="1755647" y="6356350"/>
            <a:ext cx="10076687" cy="365125"/>
          </a:xfrm>
          <a:prstGeom prst="rect">
            <a:avLst/>
          </a:prstGeom>
        </p:spPr>
        <p:txBody>
          <a:bodyPr vert="horz" lIns="91440" tIns="45720" rIns="91440" bIns="45720" rtlCol="0" anchor="ctr"/>
          <a:lstStyle>
            <a:lvl1pPr algn="l">
              <a:defRPr sz="1200" b="0" i="1">
                <a:solidFill>
                  <a:schemeClr val="accent2"/>
                </a:solidFill>
                <a:latin typeface="Poppins" pitchFamily="2" charset="77"/>
                <a:cs typeface="Poppins" pitchFamily="2" charset="77"/>
              </a:defRPr>
            </a:lvl1pPr>
          </a:lstStyle>
          <a:p>
            <a:pPr algn="r"/>
            <a:r>
              <a:rPr lang="en-US"/>
              <a:t>Project Number &amp; Title</a:t>
            </a:r>
          </a:p>
        </p:txBody>
      </p:sp>
      <p:pic>
        <p:nvPicPr>
          <p:cNvPr id="11" name="Picture 10" descr="A white logo with black background&#10;&#10;Description automatically generated">
            <a:extLst>
              <a:ext uri="{FF2B5EF4-FFF2-40B4-BE49-F238E27FC236}">
                <a16:creationId xmlns:a16="http://schemas.microsoft.com/office/drawing/2014/main" id="{DA22C901-E82A-B496-BE18-0E868E1AB329}"/>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166969" y="5785937"/>
            <a:ext cx="1138426" cy="935538"/>
          </a:xfrm>
          <a:prstGeom prst="rect">
            <a:avLst/>
          </a:prstGeom>
        </p:spPr>
      </p:pic>
    </p:spTree>
    <p:extLst>
      <p:ext uri="{BB962C8B-B14F-4D97-AF65-F5344CB8AC3E}">
        <p14:creationId xmlns:p14="http://schemas.microsoft.com/office/powerpoint/2010/main" val="1585785077"/>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 id="2147483761" r:id="rId28"/>
    <p:sldLayoutId id="2147483762" r:id="rId29"/>
    <p:sldLayoutId id="2147483763" r:id="rId30"/>
    <p:sldLayoutId id="2147483764" r:id="rId31"/>
    <p:sldLayoutId id="2147483765" r:id="rId32"/>
  </p:sldLayoutIdLst>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xStyles>
    <p:titleStyle>
      <a:lvl1pPr algn="l" defTabSz="914400" rtl="0" eaLnBrk="1" latinLnBrk="0" hangingPunct="1">
        <a:spcBef>
          <a:spcPct val="0"/>
        </a:spcBef>
        <a:buNone/>
        <a:defRPr sz="2800" b="1" i="0" kern="1200">
          <a:solidFill>
            <a:schemeClr val="tx1"/>
          </a:solidFill>
          <a:latin typeface="Poppins SemiBold" pitchFamily="2" charset="77"/>
          <a:ea typeface="+mj-ea"/>
          <a:cs typeface="Poppins SemiBold" pitchFamily="2" charset="77"/>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kern="1200">
          <a:solidFill>
            <a:schemeClr val="accent2"/>
          </a:solidFill>
          <a:latin typeface="Poppins" pitchFamily="2" charset="77"/>
          <a:ea typeface="+mn-ea"/>
          <a:cs typeface="Poppins" pitchFamily="2" charset="77"/>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b="0" i="0" kern="1200">
          <a:solidFill>
            <a:schemeClr val="tx2"/>
          </a:solidFill>
          <a:latin typeface="Poppins" pitchFamily="2" charset="77"/>
          <a:ea typeface="+mn-ea"/>
          <a:cs typeface="Poppins" pitchFamily="2" charset="77"/>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A blue and black background&#10;&#10;Description automatically generated">
            <a:extLst>
              <a:ext uri="{FF2B5EF4-FFF2-40B4-BE49-F238E27FC236}">
                <a16:creationId xmlns:a16="http://schemas.microsoft.com/office/drawing/2014/main" id="{67B57C41-6D54-3CD8-0B61-FA539266E12C}"/>
              </a:ext>
            </a:extLst>
          </p:cNvPr>
          <p:cNvPicPr>
            <a:picLocks noChangeAspect="1"/>
          </p:cNvPicPr>
          <p:nvPr userDrawn="1"/>
        </p:nvPicPr>
        <p:blipFill rotWithShape="1">
          <a:blip r:embed="rId28" cstate="print">
            <a:extLst>
              <a:ext uri="{28A0092B-C50C-407E-A947-70E740481C1C}">
                <a14:useLocalDpi xmlns:a14="http://schemas.microsoft.com/office/drawing/2010/main" val="0"/>
              </a:ext>
            </a:extLst>
          </a:blip>
          <a:srcRect l="2408" t="20326" r="69350" b="20326"/>
          <a:stretch/>
        </p:blipFill>
        <p:spPr>
          <a:xfrm>
            <a:off x="0" y="0"/>
            <a:ext cx="2521919" cy="6858000"/>
          </a:xfrm>
          <a:prstGeom prst="rect">
            <a:avLst/>
          </a:prstGeom>
        </p:spPr>
      </p:pic>
      <p:sp>
        <p:nvSpPr>
          <p:cNvPr id="2" name="Title Placeholder 1"/>
          <p:cNvSpPr>
            <a:spLocks noGrp="1"/>
          </p:cNvSpPr>
          <p:nvPr>
            <p:ph type="title"/>
          </p:nvPr>
        </p:nvSpPr>
        <p:spPr>
          <a:xfrm>
            <a:off x="1138426" y="448056"/>
            <a:ext cx="11311128" cy="640080"/>
          </a:xfrm>
          <a:prstGeom prst="rect">
            <a:avLst/>
          </a:prstGeom>
          <a:solidFill>
            <a:schemeClr val="bg1">
              <a:alpha val="0"/>
            </a:schemeClr>
          </a:solidFill>
        </p:spPr>
        <p:txBody>
          <a:bodyPr vert="horz" lIns="91440" tIns="45720" rIns="91440" bIns="45720" rtlCol="0" anchor="ctr">
            <a:normAutofit/>
          </a:bodyPr>
          <a:lstStyle/>
          <a:p>
            <a:r>
              <a:rPr lang="en-US"/>
              <a:t>Click to edit Master title style</a:t>
            </a:r>
          </a:p>
        </p:txBody>
      </p:sp>
      <p:sp>
        <p:nvSpPr>
          <p:cNvPr id="8" name="Footer Placeholder 7">
            <a:extLst>
              <a:ext uri="{FF2B5EF4-FFF2-40B4-BE49-F238E27FC236}">
                <a16:creationId xmlns:a16="http://schemas.microsoft.com/office/drawing/2014/main" id="{3BEF80A9-CAC8-48FC-ADD3-B35DA47F2D34}"/>
              </a:ext>
            </a:extLst>
          </p:cNvPr>
          <p:cNvSpPr>
            <a:spLocks noGrp="1"/>
          </p:cNvSpPr>
          <p:nvPr>
            <p:ph type="ftr" sz="quarter" idx="3"/>
          </p:nvPr>
        </p:nvSpPr>
        <p:spPr>
          <a:xfrm>
            <a:off x="1755647" y="6356350"/>
            <a:ext cx="10076687" cy="365125"/>
          </a:xfrm>
          <a:prstGeom prst="rect">
            <a:avLst/>
          </a:prstGeom>
        </p:spPr>
        <p:txBody>
          <a:bodyPr vert="horz" lIns="91440" tIns="45720" rIns="91440" bIns="45720" rtlCol="0" anchor="ctr"/>
          <a:lstStyle>
            <a:lvl1pPr algn="l">
              <a:defRPr sz="1200" b="0" i="1">
                <a:solidFill>
                  <a:schemeClr val="accent2"/>
                </a:solidFill>
                <a:latin typeface="Poppins" pitchFamily="2" charset="77"/>
                <a:cs typeface="Poppins" pitchFamily="2" charset="77"/>
              </a:defRPr>
            </a:lvl1pPr>
          </a:lstStyle>
          <a:p>
            <a:pPr algn="r"/>
            <a:r>
              <a:rPr lang="en-US"/>
              <a:t>Project Number &amp; Title</a:t>
            </a:r>
          </a:p>
        </p:txBody>
      </p:sp>
      <p:pic>
        <p:nvPicPr>
          <p:cNvPr id="11" name="Picture 10" descr="A white logo with black background&#10;&#10;Description automatically generated">
            <a:extLst>
              <a:ext uri="{FF2B5EF4-FFF2-40B4-BE49-F238E27FC236}">
                <a16:creationId xmlns:a16="http://schemas.microsoft.com/office/drawing/2014/main" id="{DA22C901-E82A-B496-BE18-0E868E1AB329}"/>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66969" y="5785937"/>
            <a:ext cx="1138426" cy="935538"/>
          </a:xfrm>
          <a:prstGeom prst="rect">
            <a:avLst/>
          </a:prstGeom>
        </p:spPr>
      </p:pic>
    </p:spTree>
    <p:extLst>
      <p:ext uri="{BB962C8B-B14F-4D97-AF65-F5344CB8AC3E}">
        <p14:creationId xmlns:p14="http://schemas.microsoft.com/office/powerpoint/2010/main" val="3763955795"/>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 id="2147483783" r:id="rId17"/>
    <p:sldLayoutId id="2147483784" r:id="rId18"/>
    <p:sldLayoutId id="2147483785" r:id="rId19"/>
    <p:sldLayoutId id="2147483786" r:id="rId20"/>
    <p:sldLayoutId id="2147483787" r:id="rId21"/>
    <p:sldLayoutId id="2147483788" r:id="rId22"/>
    <p:sldLayoutId id="2147483789" r:id="rId23"/>
    <p:sldLayoutId id="2147483790" r:id="rId24"/>
    <p:sldLayoutId id="2147483791" r:id="rId25"/>
    <p:sldLayoutId id="2147483792" r:id="rId26"/>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l" defTabSz="914400" rtl="0" eaLnBrk="1" latinLnBrk="0" hangingPunct="1">
        <a:spcBef>
          <a:spcPct val="0"/>
        </a:spcBef>
        <a:buNone/>
        <a:defRPr sz="2800" b="1" i="0" kern="1200">
          <a:solidFill>
            <a:schemeClr val="tx1"/>
          </a:solidFill>
          <a:latin typeface="Poppins SemiBold" pitchFamily="2" charset="77"/>
          <a:ea typeface="+mj-ea"/>
          <a:cs typeface="Poppins SemiBold" pitchFamily="2" charset="77"/>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kern="1200">
          <a:solidFill>
            <a:schemeClr val="accent2"/>
          </a:solidFill>
          <a:latin typeface="Poppins" pitchFamily="2" charset="77"/>
          <a:ea typeface="+mn-ea"/>
          <a:cs typeface="Poppins" pitchFamily="2" charset="77"/>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b="0" i="0" kern="1200">
          <a:solidFill>
            <a:schemeClr val="tx2"/>
          </a:solidFill>
          <a:latin typeface="Poppins" pitchFamily="2" charset="77"/>
          <a:ea typeface="+mn-ea"/>
          <a:cs typeface="Poppins" pitchFamily="2" charset="77"/>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89.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55.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BB6D7C9-9E94-4250-B763-3ADA06B9E63D}"/>
              </a:ext>
            </a:extLst>
          </p:cNvPr>
          <p:cNvSpPr txBox="1">
            <a:spLocks/>
          </p:cNvSpPr>
          <p:nvPr/>
        </p:nvSpPr>
        <p:spPr>
          <a:xfrm>
            <a:off x="0" y="0"/>
            <a:ext cx="12192000" cy="5310389"/>
          </a:xfrm>
          <a:prstGeom prst="rect">
            <a:avLst/>
          </a:prstGeom>
          <a:solidFill>
            <a:schemeClr val="accent2"/>
          </a:solidFill>
          <a:ln>
            <a:noFill/>
          </a:ln>
        </p:spPr>
        <p:txBody>
          <a:bodyPr vert="horz" lIns="365760" tIns="45720" rIns="91440" bIns="45720" rtlCol="0" anchor="ctr">
            <a:normAutofit/>
          </a:bodyPr>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400" b="1" i="0" u="none" strike="noStrike" kern="1200" cap="none" spc="0" normalizeH="0" baseline="0" noProof="0">
              <a:ln>
                <a:noFill/>
              </a:ln>
              <a:solidFill>
                <a:srgbClr val="006BBA"/>
              </a:solidFill>
              <a:effectLst/>
              <a:uLnTx/>
              <a:uFillTx/>
              <a:latin typeface="Arial" panose="020B0604020202020204"/>
              <a:ea typeface="+mj-ea"/>
              <a:cs typeface="+mj-cs"/>
            </a:endParaRPr>
          </a:p>
        </p:txBody>
      </p:sp>
      <p:sp>
        <p:nvSpPr>
          <p:cNvPr id="9" name="Subtitle 8">
            <a:extLst>
              <a:ext uri="{FF2B5EF4-FFF2-40B4-BE49-F238E27FC236}">
                <a16:creationId xmlns:a16="http://schemas.microsoft.com/office/drawing/2014/main" id="{91A60B86-CE4A-4D96-ABDD-1C8D831FFDA4}"/>
              </a:ext>
            </a:extLst>
          </p:cNvPr>
          <p:cNvSpPr>
            <a:spLocks noGrp="1"/>
          </p:cNvSpPr>
          <p:nvPr>
            <p:ph type="subTitle" idx="1"/>
          </p:nvPr>
        </p:nvSpPr>
        <p:spPr>
          <a:xfrm>
            <a:off x="1344385" y="2663358"/>
            <a:ext cx="9144000" cy="1828800"/>
          </a:xfrm>
        </p:spPr>
        <p:txBody>
          <a:bodyPr>
            <a:normAutofit/>
          </a:bodyPr>
          <a:lstStyle/>
          <a:p>
            <a:endParaRPr lang="en-US" sz="2800" b="1" dirty="0"/>
          </a:p>
          <a:p>
            <a:r>
              <a:rPr lang="en-US" sz="3500" b="1" dirty="0">
                <a:solidFill>
                  <a:schemeClr val="bg1"/>
                </a:solidFill>
              </a:rPr>
              <a:t>3/13/24</a:t>
            </a:r>
          </a:p>
          <a:p>
            <a:r>
              <a:rPr lang="en-US" sz="3500" b="1" dirty="0">
                <a:solidFill>
                  <a:schemeClr val="bg1"/>
                </a:solidFill>
              </a:rPr>
              <a:t>10:00a.m. – 12:00p.m.</a:t>
            </a:r>
          </a:p>
        </p:txBody>
      </p:sp>
      <p:sp>
        <p:nvSpPr>
          <p:cNvPr id="10" name="TextBox 9">
            <a:extLst>
              <a:ext uri="{FF2B5EF4-FFF2-40B4-BE49-F238E27FC236}">
                <a16:creationId xmlns:a16="http://schemas.microsoft.com/office/drawing/2014/main" id="{779F3D83-063C-4DDF-BA16-B3EEF7ACF47D}"/>
              </a:ext>
            </a:extLst>
          </p:cNvPr>
          <p:cNvSpPr txBox="1"/>
          <p:nvPr/>
        </p:nvSpPr>
        <p:spPr>
          <a:xfrm>
            <a:off x="1460390" y="1525745"/>
            <a:ext cx="9144000" cy="1015663"/>
          </a:xfrm>
          <a:prstGeom prst="rect">
            <a:avLst/>
          </a:prstGeom>
          <a:noFill/>
        </p:spPr>
        <p:txBody>
          <a:bodyPr wrap="square">
            <a:spAutoFit/>
          </a:bodyPr>
          <a:lstStyle/>
          <a:p>
            <a:pPr algn="ctr"/>
            <a:r>
              <a:rPr lang="en-US" sz="6000" b="1">
                <a:solidFill>
                  <a:schemeClr val="bg1"/>
                </a:solidFill>
                <a:latin typeface="Calibri" panose="020F0502020204030204" pitchFamily="34" charset="0"/>
                <a:ea typeface="+mn-lt"/>
                <a:cs typeface="Calibri" panose="020F0502020204030204" pitchFamily="34" charset="0"/>
              </a:rPr>
              <a:t>Vision Zero Council</a:t>
            </a:r>
          </a:p>
        </p:txBody>
      </p:sp>
      <p:pic>
        <p:nvPicPr>
          <p:cNvPr id="6" name="Picture 5" descr="Logo&#10;&#10;Description automatically generated">
            <a:extLst>
              <a:ext uri="{FF2B5EF4-FFF2-40B4-BE49-F238E27FC236}">
                <a16:creationId xmlns:a16="http://schemas.microsoft.com/office/drawing/2014/main" id="{59D473E3-4F55-E34A-A487-D397D46FD5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7576" y="4958654"/>
            <a:ext cx="2184995" cy="2184995"/>
          </a:xfrm>
          <a:prstGeom prst="rect">
            <a:avLst/>
          </a:prstGeom>
        </p:spPr>
      </p:pic>
    </p:spTree>
    <p:extLst>
      <p:ext uri="{BB962C8B-B14F-4D97-AF65-F5344CB8AC3E}">
        <p14:creationId xmlns:p14="http://schemas.microsoft.com/office/powerpoint/2010/main" val="1139176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C6DBC8D-9998-7C78-ED0E-EC914C44F157}"/>
              </a:ext>
            </a:extLst>
          </p:cNvPr>
          <p:cNvSpPr txBox="1">
            <a:spLocks/>
          </p:cNvSpPr>
          <p:nvPr/>
        </p:nvSpPr>
        <p:spPr>
          <a:xfrm>
            <a:off x="0" y="0"/>
            <a:ext cx="6452657" cy="6858000"/>
          </a:xfrm>
          <a:prstGeom prst="rect">
            <a:avLst/>
          </a:prstGeom>
          <a:solidFill>
            <a:schemeClr val="accent2"/>
          </a:solidFill>
          <a:ln>
            <a:noFill/>
          </a:ln>
        </p:spPr>
        <p:txBody>
          <a:bodyPr vert="horz" lIns="365760" tIns="45720" rIns="91440" bIns="45720" rtlCol="0" anchor="ctr">
            <a:normAutofit/>
          </a:bodyPr>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400" b="1" i="0" u="none" strike="noStrike" kern="1200" cap="none" spc="0" normalizeH="0" baseline="0" noProof="0">
              <a:ln>
                <a:noFill/>
              </a:ln>
              <a:solidFill>
                <a:sysClr val="window" lastClr="FFFFFF"/>
              </a:solidFill>
              <a:effectLst/>
              <a:uLnTx/>
              <a:uFillTx/>
              <a:latin typeface="Arial" panose="020B0604020202020204"/>
              <a:ea typeface="+mj-ea"/>
              <a:cs typeface="+mj-cs"/>
            </a:endParaRPr>
          </a:p>
        </p:txBody>
      </p:sp>
      <p:sp>
        <p:nvSpPr>
          <p:cNvPr id="2" name="Title 1">
            <a:extLst>
              <a:ext uri="{FF2B5EF4-FFF2-40B4-BE49-F238E27FC236}">
                <a16:creationId xmlns:a16="http://schemas.microsoft.com/office/drawing/2014/main" id="{E2513FA5-5850-487F-ABEE-FC6B3F8FE65F}"/>
              </a:ext>
            </a:extLst>
          </p:cNvPr>
          <p:cNvSpPr>
            <a:spLocks noGrp="1"/>
          </p:cNvSpPr>
          <p:nvPr>
            <p:ph type="title"/>
          </p:nvPr>
        </p:nvSpPr>
        <p:spPr>
          <a:xfrm>
            <a:off x="14912" y="-35510"/>
            <a:ext cx="6437745" cy="6893510"/>
          </a:xfrm>
          <a:noFill/>
        </p:spPr>
        <p:txBody>
          <a:bodyPr>
            <a:normAutofit/>
          </a:bodyPr>
          <a:lstStyle/>
          <a:p>
            <a:pPr algn="ctr"/>
            <a:r>
              <a:rPr lang="en-US" sz="6000" dirty="0"/>
              <a:t>Vision Zero Council – Safety Updates</a:t>
            </a:r>
            <a:endParaRPr lang="en-US" sz="3200" dirty="0"/>
          </a:p>
        </p:txBody>
      </p:sp>
      <p:pic>
        <p:nvPicPr>
          <p:cNvPr id="7" name="Picture 6" descr="Logo&#10;&#10;Description automatically generated">
            <a:extLst>
              <a:ext uri="{FF2B5EF4-FFF2-40B4-BE49-F238E27FC236}">
                <a16:creationId xmlns:a16="http://schemas.microsoft.com/office/drawing/2014/main" id="{D24207B0-B494-4343-68DA-24407831A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8071" y="5379149"/>
            <a:ext cx="1764500" cy="1764500"/>
          </a:xfrm>
          <a:prstGeom prst="rect">
            <a:avLst/>
          </a:prstGeom>
        </p:spPr>
      </p:pic>
      <p:sp>
        <p:nvSpPr>
          <p:cNvPr id="3" name="TextBox 2">
            <a:extLst>
              <a:ext uri="{FF2B5EF4-FFF2-40B4-BE49-F238E27FC236}">
                <a16:creationId xmlns:a16="http://schemas.microsoft.com/office/drawing/2014/main" id="{AEF983F1-89D3-1946-A395-CBEEA14663B7}"/>
              </a:ext>
            </a:extLst>
          </p:cNvPr>
          <p:cNvSpPr txBox="1"/>
          <p:nvPr/>
        </p:nvSpPr>
        <p:spPr>
          <a:xfrm>
            <a:off x="6537961" y="2355974"/>
            <a:ext cx="5654040" cy="707886"/>
          </a:xfrm>
          <a:prstGeom prst="rect">
            <a:avLst/>
          </a:prstGeom>
          <a:noFill/>
        </p:spPr>
        <p:txBody>
          <a:bodyPr wrap="square" rtlCol="0">
            <a:spAutoFit/>
          </a:bodyPr>
          <a:lstStyle/>
          <a:p>
            <a:r>
              <a:rPr lang="en-US" sz="2000" dirty="0"/>
              <a:t>Department of Emergency Service and Public Protection – Heightened Enforcement Efforts</a:t>
            </a:r>
          </a:p>
        </p:txBody>
      </p:sp>
    </p:spTree>
    <p:extLst>
      <p:ext uri="{BB962C8B-B14F-4D97-AF65-F5344CB8AC3E}">
        <p14:creationId xmlns:p14="http://schemas.microsoft.com/office/powerpoint/2010/main" val="3599150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C6DBC8D-9998-7C78-ED0E-EC914C44F157}"/>
              </a:ext>
            </a:extLst>
          </p:cNvPr>
          <p:cNvSpPr txBox="1">
            <a:spLocks/>
          </p:cNvSpPr>
          <p:nvPr/>
        </p:nvSpPr>
        <p:spPr>
          <a:xfrm>
            <a:off x="0" y="0"/>
            <a:ext cx="6452657" cy="6858000"/>
          </a:xfrm>
          <a:prstGeom prst="rect">
            <a:avLst/>
          </a:prstGeom>
          <a:solidFill>
            <a:schemeClr val="accent2"/>
          </a:solidFill>
          <a:ln>
            <a:noFill/>
          </a:ln>
        </p:spPr>
        <p:txBody>
          <a:bodyPr vert="horz" lIns="365760" tIns="45720" rIns="91440" bIns="45720" rtlCol="0" anchor="ctr">
            <a:normAutofit/>
          </a:bodyPr>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400" b="1" i="0" u="none" strike="noStrike" kern="1200" cap="none" spc="0" normalizeH="0" baseline="0" noProof="0">
              <a:ln>
                <a:noFill/>
              </a:ln>
              <a:solidFill>
                <a:sysClr val="window" lastClr="FFFFFF"/>
              </a:solidFill>
              <a:effectLst/>
              <a:uLnTx/>
              <a:uFillTx/>
              <a:latin typeface="Arial" panose="020B0604020202020204"/>
              <a:ea typeface="+mj-ea"/>
              <a:cs typeface="+mj-cs"/>
            </a:endParaRPr>
          </a:p>
        </p:txBody>
      </p:sp>
      <p:sp>
        <p:nvSpPr>
          <p:cNvPr id="2" name="Title 1">
            <a:extLst>
              <a:ext uri="{FF2B5EF4-FFF2-40B4-BE49-F238E27FC236}">
                <a16:creationId xmlns:a16="http://schemas.microsoft.com/office/drawing/2014/main" id="{E2513FA5-5850-487F-ABEE-FC6B3F8FE65F}"/>
              </a:ext>
            </a:extLst>
          </p:cNvPr>
          <p:cNvSpPr>
            <a:spLocks noGrp="1"/>
          </p:cNvSpPr>
          <p:nvPr>
            <p:ph type="title"/>
          </p:nvPr>
        </p:nvSpPr>
        <p:spPr>
          <a:xfrm>
            <a:off x="14912" y="-35510"/>
            <a:ext cx="6437745" cy="6893510"/>
          </a:xfrm>
          <a:noFill/>
        </p:spPr>
        <p:txBody>
          <a:bodyPr>
            <a:normAutofit/>
          </a:bodyPr>
          <a:lstStyle/>
          <a:p>
            <a:pPr algn="ctr"/>
            <a:r>
              <a:rPr lang="en-US" sz="6000" dirty="0"/>
              <a:t>Vision Zero Council – Safety Updates</a:t>
            </a:r>
            <a:endParaRPr lang="en-US" sz="3200" dirty="0"/>
          </a:p>
        </p:txBody>
      </p:sp>
      <p:pic>
        <p:nvPicPr>
          <p:cNvPr id="7" name="Picture 6" descr="Logo&#10;&#10;Description automatically generated">
            <a:extLst>
              <a:ext uri="{FF2B5EF4-FFF2-40B4-BE49-F238E27FC236}">
                <a16:creationId xmlns:a16="http://schemas.microsoft.com/office/drawing/2014/main" id="{D24207B0-B494-4343-68DA-24407831A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8071" y="5379149"/>
            <a:ext cx="1764500" cy="1764500"/>
          </a:xfrm>
          <a:prstGeom prst="rect">
            <a:avLst/>
          </a:prstGeom>
        </p:spPr>
      </p:pic>
      <p:sp>
        <p:nvSpPr>
          <p:cNvPr id="3" name="TextBox 2">
            <a:extLst>
              <a:ext uri="{FF2B5EF4-FFF2-40B4-BE49-F238E27FC236}">
                <a16:creationId xmlns:a16="http://schemas.microsoft.com/office/drawing/2014/main" id="{AEF983F1-89D3-1946-A395-CBEEA14663B7}"/>
              </a:ext>
            </a:extLst>
          </p:cNvPr>
          <p:cNvSpPr txBox="1"/>
          <p:nvPr/>
        </p:nvSpPr>
        <p:spPr>
          <a:xfrm>
            <a:off x="6857999" y="2339790"/>
            <a:ext cx="5441577" cy="1015663"/>
          </a:xfrm>
          <a:prstGeom prst="rect">
            <a:avLst/>
          </a:prstGeom>
          <a:noFill/>
        </p:spPr>
        <p:txBody>
          <a:bodyPr wrap="square" rtlCol="0">
            <a:spAutoFit/>
          </a:bodyPr>
          <a:lstStyle/>
          <a:p>
            <a:r>
              <a:rPr lang="en-US" sz="2000" dirty="0"/>
              <a:t>Connecticut Department of Transportation,  Office of the State Traffic Authority – Automated Traffic Safety Device Update</a:t>
            </a:r>
          </a:p>
        </p:txBody>
      </p:sp>
    </p:spTree>
    <p:extLst>
      <p:ext uri="{BB962C8B-B14F-4D97-AF65-F5344CB8AC3E}">
        <p14:creationId xmlns:p14="http://schemas.microsoft.com/office/powerpoint/2010/main" val="1524529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C6DBC8D-9998-7C78-ED0E-EC914C44F157}"/>
              </a:ext>
            </a:extLst>
          </p:cNvPr>
          <p:cNvSpPr txBox="1">
            <a:spLocks/>
          </p:cNvSpPr>
          <p:nvPr/>
        </p:nvSpPr>
        <p:spPr>
          <a:xfrm>
            <a:off x="0" y="0"/>
            <a:ext cx="6452657" cy="6858000"/>
          </a:xfrm>
          <a:prstGeom prst="rect">
            <a:avLst/>
          </a:prstGeom>
          <a:solidFill>
            <a:schemeClr val="accent2"/>
          </a:solidFill>
          <a:ln>
            <a:noFill/>
          </a:ln>
        </p:spPr>
        <p:txBody>
          <a:bodyPr vert="horz" lIns="365760" tIns="45720" rIns="91440" bIns="45720" rtlCol="0" anchor="ctr">
            <a:normAutofit/>
          </a:bodyPr>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400" b="1" i="0" u="none" strike="noStrike" kern="1200" cap="none" spc="0" normalizeH="0" baseline="0" noProof="0">
              <a:ln>
                <a:noFill/>
              </a:ln>
              <a:solidFill>
                <a:sysClr val="window" lastClr="FFFFFF"/>
              </a:solidFill>
              <a:effectLst/>
              <a:uLnTx/>
              <a:uFillTx/>
              <a:latin typeface="Arial" panose="020B0604020202020204"/>
              <a:ea typeface="+mj-ea"/>
              <a:cs typeface="+mj-cs"/>
            </a:endParaRPr>
          </a:p>
        </p:txBody>
      </p:sp>
      <p:sp>
        <p:nvSpPr>
          <p:cNvPr id="2" name="Title 1">
            <a:extLst>
              <a:ext uri="{FF2B5EF4-FFF2-40B4-BE49-F238E27FC236}">
                <a16:creationId xmlns:a16="http://schemas.microsoft.com/office/drawing/2014/main" id="{E2513FA5-5850-487F-ABEE-FC6B3F8FE65F}"/>
              </a:ext>
            </a:extLst>
          </p:cNvPr>
          <p:cNvSpPr>
            <a:spLocks noGrp="1"/>
          </p:cNvSpPr>
          <p:nvPr>
            <p:ph type="title"/>
          </p:nvPr>
        </p:nvSpPr>
        <p:spPr>
          <a:xfrm>
            <a:off x="14912" y="-35510"/>
            <a:ext cx="6437745" cy="6893510"/>
          </a:xfrm>
          <a:noFill/>
        </p:spPr>
        <p:txBody>
          <a:bodyPr>
            <a:normAutofit/>
          </a:bodyPr>
          <a:lstStyle/>
          <a:p>
            <a:pPr algn="ctr"/>
            <a:br>
              <a:rPr lang="en-US" sz="4400" dirty="0"/>
            </a:br>
            <a:br>
              <a:rPr lang="en-US" sz="4400" dirty="0"/>
            </a:br>
            <a:r>
              <a:rPr lang="en-US" sz="6000" dirty="0"/>
              <a:t>Vision Zero Council – Sub-Committee Update</a:t>
            </a:r>
            <a:br>
              <a:rPr lang="en-US" sz="4400" dirty="0"/>
            </a:br>
            <a:endParaRPr lang="en-US" sz="3200" dirty="0"/>
          </a:p>
        </p:txBody>
      </p:sp>
      <p:pic>
        <p:nvPicPr>
          <p:cNvPr id="7" name="Picture 6" descr="Logo&#10;&#10;Description automatically generated">
            <a:extLst>
              <a:ext uri="{FF2B5EF4-FFF2-40B4-BE49-F238E27FC236}">
                <a16:creationId xmlns:a16="http://schemas.microsoft.com/office/drawing/2014/main" id="{D24207B0-B494-4343-68DA-24407831A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7576" y="4958654"/>
            <a:ext cx="2184995" cy="2184995"/>
          </a:xfrm>
          <a:prstGeom prst="rect">
            <a:avLst/>
          </a:prstGeom>
        </p:spPr>
      </p:pic>
      <p:sp>
        <p:nvSpPr>
          <p:cNvPr id="6" name="TextBox 5">
            <a:extLst>
              <a:ext uri="{FF2B5EF4-FFF2-40B4-BE49-F238E27FC236}">
                <a16:creationId xmlns:a16="http://schemas.microsoft.com/office/drawing/2014/main" id="{898A16FE-51AE-0EAC-E747-AE353B1E8CA4}"/>
              </a:ext>
            </a:extLst>
          </p:cNvPr>
          <p:cNvSpPr txBox="1"/>
          <p:nvPr/>
        </p:nvSpPr>
        <p:spPr>
          <a:xfrm>
            <a:off x="7014376" y="2002908"/>
            <a:ext cx="5486399" cy="2955746"/>
          </a:xfrm>
          <a:prstGeom prst="rect">
            <a:avLst/>
          </a:prstGeom>
          <a:noFill/>
        </p:spPr>
        <p:txBody>
          <a:bodyPr wrap="square">
            <a:spAutoFit/>
          </a:bodyPr>
          <a:lstStyle/>
          <a:p>
            <a:pPr marL="285750" indent="-285750">
              <a:lnSpc>
                <a:spcPct val="150000"/>
              </a:lnSpc>
              <a:spcBef>
                <a:spcPts val="0"/>
              </a:spcBef>
              <a:buClr>
                <a:schemeClr val="accent4"/>
              </a:buClr>
              <a:buFont typeface="Arial" panose="020B0604020202020204" pitchFamily="34" charset="0"/>
              <a:buChar char="•"/>
            </a:pPr>
            <a:r>
              <a:rPr lang="en-US" sz="3200" b="1" dirty="0">
                <a:solidFill>
                  <a:schemeClr val="bg2">
                    <a:lumMod val="10000"/>
                  </a:schemeClr>
                </a:solidFill>
                <a:latin typeface="Arial" panose="020B0604020202020204" pitchFamily="34" charset="0"/>
                <a:ea typeface="Times New Roman" panose="02020603050405020304" pitchFamily="18" charset="0"/>
                <a:cs typeface="Arial" panose="020B0604020202020204" pitchFamily="34" charset="0"/>
              </a:rPr>
              <a:t>Engineering</a:t>
            </a:r>
          </a:p>
          <a:p>
            <a:pPr marL="285750" indent="-285750">
              <a:lnSpc>
                <a:spcPct val="150000"/>
              </a:lnSpc>
              <a:spcBef>
                <a:spcPts val="0"/>
              </a:spcBef>
              <a:buClr>
                <a:schemeClr val="accent4"/>
              </a:buClr>
              <a:buFont typeface="Arial" panose="020B0604020202020204" pitchFamily="34" charset="0"/>
              <a:buChar char="•"/>
            </a:pPr>
            <a:r>
              <a:rPr lang="en-US" sz="3200" b="1" dirty="0">
                <a:solidFill>
                  <a:schemeClr val="bg2">
                    <a:lumMod val="10000"/>
                  </a:schemeClr>
                </a:solidFill>
                <a:latin typeface="Arial" panose="020B0604020202020204" pitchFamily="34" charset="0"/>
                <a:ea typeface="Times New Roman" panose="02020603050405020304" pitchFamily="18" charset="0"/>
                <a:cs typeface="Arial" panose="020B0604020202020204" pitchFamily="34" charset="0"/>
              </a:rPr>
              <a:t>Enforcement</a:t>
            </a:r>
          </a:p>
          <a:p>
            <a:pPr marL="285750" indent="-285750">
              <a:lnSpc>
                <a:spcPct val="150000"/>
              </a:lnSpc>
              <a:spcBef>
                <a:spcPts val="0"/>
              </a:spcBef>
              <a:buClr>
                <a:schemeClr val="accent4"/>
              </a:buClr>
              <a:buFont typeface="Arial" panose="020B0604020202020204" pitchFamily="34" charset="0"/>
              <a:buChar char="•"/>
            </a:pPr>
            <a:r>
              <a:rPr lang="en-US" sz="3200" b="1" dirty="0">
                <a:solidFill>
                  <a:schemeClr val="bg2">
                    <a:lumMod val="10000"/>
                  </a:schemeClr>
                </a:solidFill>
                <a:latin typeface="Arial" panose="020B0604020202020204" pitchFamily="34" charset="0"/>
                <a:ea typeface="Times New Roman" panose="02020603050405020304" pitchFamily="18" charset="0"/>
                <a:cs typeface="Arial" panose="020B0604020202020204" pitchFamily="34" charset="0"/>
              </a:rPr>
              <a:t>Equity</a:t>
            </a:r>
          </a:p>
          <a:p>
            <a:pPr marL="285750" indent="-285750">
              <a:lnSpc>
                <a:spcPct val="150000"/>
              </a:lnSpc>
              <a:spcBef>
                <a:spcPts val="0"/>
              </a:spcBef>
              <a:buClr>
                <a:schemeClr val="accent4"/>
              </a:buClr>
              <a:buFont typeface="Arial" panose="020B0604020202020204" pitchFamily="34" charset="0"/>
              <a:buChar char="•"/>
            </a:pPr>
            <a:r>
              <a:rPr lang="en-US" sz="3200" b="1" dirty="0">
                <a:solidFill>
                  <a:schemeClr val="bg2">
                    <a:lumMod val="10000"/>
                  </a:schemeClr>
                </a:solidFill>
                <a:latin typeface="Arial" panose="020B0604020202020204" pitchFamily="34" charset="0"/>
                <a:ea typeface="Times New Roman" panose="02020603050405020304" pitchFamily="18" charset="0"/>
                <a:cs typeface="Arial" panose="020B0604020202020204" pitchFamily="34" charset="0"/>
              </a:rPr>
              <a:t>Education</a:t>
            </a:r>
          </a:p>
        </p:txBody>
      </p:sp>
    </p:spTree>
    <p:extLst>
      <p:ext uri="{BB962C8B-B14F-4D97-AF65-F5344CB8AC3E}">
        <p14:creationId xmlns:p14="http://schemas.microsoft.com/office/powerpoint/2010/main" val="2384659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C6DBC8D-9998-7C78-ED0E-EC914C44F157}"/>
              </a:ext>
            </a:extLst>
          </p:cNvPr>
          <p:cNvSpPr txBox="1">
            <a:spLocks/>
          </p:cNvSpPr>
          <p:nvPr/>
        </p:nvSpPr>
        <p:spPr>
          <a:xfrm>
            <a:off x="0" y="0"/>
            <a:ext cx="6452657" cy="6858000"/>
          </a:xfrm>
          <a:prstGeom prst="rect">
            <a:avLst/>
          </a:prstGeom>
          <a:solidFill>
            <a:schemeClr val="accent2"/>
          </a:solidFill>
          <a:ln>
            <a:noFill/>
          </a:ln>
        </p:spPr>
        <p:txBody>
          <a:bodyPr vert="horz" lIns="365760" tIns="45720" rIns="91440" bIns="45720" rtlCol="0" anchor="ctr">
            <a:normAutofit/>
          </a:bodyPr>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400" b="1" i="0" u="none" strike="noStrike" kern="1200" cap="none" spc="0" normalizeH="0" baseline="0" noProof="0">
              <a:ln>
                <a:noFill/>
              </a:ln>
              <a:solidFill>
                <a:sysClr val="window" lastClr="FFFFFF"/>
              </a:solidFill>
              <a:effectLst/>
              <a:uLnTx/>
              <a:uFillTx/>
              <a:latin typeface="Arial" panose="020B0604020202020204"/>
              <a:ea typeface="+mj-ea"/>
              <a:cs typeface="+mj-cs"/>
            </a:endParaRPr>
          </a:p>
        </p:txBody>
      </p:sp>
      <p:sp>
        <p:nvSpPr>
          <p:cNvPr id="2" name="Title 1">
            <a:extLst>
              <a:ext uri="{FF2B5EF4-FFF2-40B4-BE49-F238E27FC236}">
                <a16:creationId xmlns:a16="http://schemas.microsoft.com/office/drawing/2014/main" id="{E2513FA5-5850-487F-ABEE-FC6B3F8FE65F}"/>
              </a:ext>
            </a:extLst>
          </p:cNvPr>
          <p:cNvSpPr>
            <a:spLocks noGrp="1"/>
          </p:cNvSpPr>
          <p:nvPr>
            <p:ph type="title"/>
          </p:nvPr>
        </p:nvSpPr>
        <p:spPr>
          <a:xfrm>
            <a:off x="14912" y="-35510"/>
            <a:ext cx="6437745" cy="6893510"/>
          </a:xfrm>
          <a:noFill/>
        </p:spPr>
        <p:txBody>
          <a:bodyPr>
            <a:normAutofit/>
          </a:bodyPr>
          <a:lstStyle/>
          <a:p>
            <a:pPr algn="ctr"/>
            <a:br>
              <a:rPr lang="en-US" sz="6000"/>
            </a:br>
            <a:r>
              <a:rPr lang="en-US" sz="6000"/>
              <a:t>Vision Zero Council – Next Steps</a:t>
            </a:r>
            <a:br>
              <a:rPr lang="en-US" sz="4400"/>
            </a:br>
            <a:endParaRPr lang="en-US" sz="3200"/>
          </a:p>
        </p:txBody>
      </p:sp>
      <p:pic>
        <p:nvPicPr>
          <p:cNvPr id="7" name="Picture 6" descr="Logo&#10;&#10;Description automatically generated">
            <a:extLst>
              <a:ext uri="{FF2B5EF4-FFF2-40B4-BE49-F238E27FC236}">
                <a16:creationId xmlns:a16="http://schemas.microsoft.com/office/drawing/2014/main" id="{D24207B0-B494-4343-68DA-24407831A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7576" y="4958654"/>
            <a:ext cx="2184995" cy="2184995"/>
          </a:xfrm>
          <a:prstGeom prst="rect">
            <a:avLst/>
          </a:prstGeom>
        </p:spPr>
      </p:pic>
      <p:sp>
        <p:nvSpPr>
          <p:cNvPr id="6" name="TextBox 5">
            <a:extLst>
              <a:ext uri="{FF2B5EF4-FFF2-40B4-BE49-F238E27FC236}">
                <a16:creationId xmlns:a16="http://schemas.microsoft.com/office/drawing/2014/main" id="{898A16FE-51AE-0EAC-E747-AE353B1E8CA4}"/>
              </a:ext>
            </a:extLst>
          </p:cNvPr>
          <p:cNvSpPr txBox="1"/>
          <p:nvPr/>
        </p:nvSpPr>
        <p:spPr>
          <a:xfrm>
            <a:off x="6999136" y="1323443"/>
            <a:ext cx="4943435" cy="4075155"/>
          </a:xfrm>
          <a:prstGeom prst="rect">
            <a:avLst/>
          </a:prstGeom>
          <a:noFill/>
        </p:spPr>
        <p:txBody>
          <a:bodyPr wrap="square">
            <a:spAutoFit/>
          </a:bodyPr>
          <a:lstStyle/>
          <a:p>
            <a:pPr>
              <a:lnSpc>
                <a:spcPct val="150000"/>
              </a:lnSpc>
              <a:spcBef>
                <a:spcPts val="0"/>
              </a:spcBef>
              <a:buClr>
                <a:schemeClr val="accent4"/>
              </a:buClr>
            </a:pPr>
            <a:endParaRPr lang="en-US" sz="3200" b="1" dirty="0">
              <a:solidFill>
                <a:schemeClr val="bg2">
                  <a:lumMod val="10000"/>
                </a:schemeClr>
              </a:solidFill>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50000"/>
              </a:lnSpc>
              <a:spcBef>
                <a:spcPts val="0"/>
              </a:spcBef>
              <a:buClr>
                <a:schemeClr val="accent4"/>
              </a:buClr>
              <a:buFont typeface="Arial" panose="020B0604020202020204" pitchFamily="34" charset="0"/>
              <a:buChar char="•"/>
            </a:pPr>
            <a:r>
              <a:rPr lang="en-US" sz="2800" b="1" dirty="0">
                <a:solidFill>
                  <a:schemeClr val="bg2">
                    <a:lumMod val="10000"/>
                  </a:schemeClr>
                </a:solidFill>
                <a:latin typeface="Arial" panose="020B0604020202020204" pitchFamily="34" charset="0"/>
                <a:ea typeface="Times New Roman" panose="02020603050405020304" pitchFamily="18" charset="0"/>
                <a:cs typeface="Arial" panose="020B0604020202020204" pitchFamily="34" charset="0"/>
              </a:rPr>
              <a:t>Future Meeting Dates:</a:t>
            </a:r>
          </a:p>
          <a:p>
            <a:pPr marL="742950" lvl="1" indent="-285750">
              <a:lnSpc>
                <a:spcPct val="150000"/>
              </a:lnSpc>
              <a:buClr>
                <a:schemeClr val="accent4"/>
              </a:buClr>
              <a:buFont typeface="Arial" panose="020B0604020202020204" pitchFamily="34" charset="0"/>
              <a:buChar char="•"/>
            </a:pPr>
            <a:r>
              <a:rPr lang="en-US" sz="2000" b="1" dirty="0">
                <a:solidFill>
                  <a:schemeClr val="bg2">
                    <a:lumMod val="10000"/>
                  </a:schemeClr>
                </a:solidFill>
                <a:latin typeface="Arial" panose="020B0604020202020204" pitchFamily="34" charset="0"/>
                <a:ea typeface="Times New Roman" panose="02020603050405020304" pitchFamily="18" charset="0"/>
                <a:cs typeface="Arial" panose="020B0604020202020204" pitchFamily="34" charset="0"/>
              </a:rPr>
              <a:t>Tuesday, June 17 10a.m.</a:t>
            </a:r>
          </a:p>
          <a:p>
            <a:pPr marL="742950" lvl="1" indent="-285750">
              <a:lnSpc>
                <a:spcPct val="150000"/>
              </a:lnSpc>
              <a:buClr>
                <a:schemeClr val="accent4"/>
              </a:buClr>
              <a:buFont typeface="Arial" panose="020B0604020202020204" pitchFamily="34" charset="0"/>
              <a:buChar char="•"/>
            </a:pPr>
            <a:r>
              <a:rPr lang="en-US" sz="2000" b="1" dirty="0">
                <a:solidFill>
                  <a:schemeClr val="bg2">
                    <a:lumMod val="10000"/>
                  </a:schemeClr>
                </a:solidFill>
                <a:latin typeface="Arial" panose="020B0604020202020204" pitchFamily="34" charset="0"/>
                <a:ea typeface="Times New Roman" panose="02020603050405020304" pitchFamily="18" charset="0"/>
                <a:cs typeface="Arial" panose="020B0604020202020204" pitchFamily="34" charset="0"/>
              </a:rPr>
              <a:t>Friday, September 12 10a.m.</a:t>
            </a:r>
            <a:endParaRPr lang="en-US" sz="2000" b="1" dirty="0">
              <a:solidFill>
                <a:schemeClr val="bg2">
                  <a:lumMod val="10000"/>
                </a:schemeClr>
              </a:solidFill>
              <a:effectLst/>
              <a:latin typeface="Arial" panose="020B0604020202020204" pitchFamily="34" charset="0"/>
              <a:ea typeface="Times New Roman" panose="02020603050405020304" pitchFamily="18" charset="0"/>
              <a:cs typeface="Arial" panose="020B0604020202020204" pitchFamily="34" charset="0"/>
            </a:endParaRPr>
          </a:p>
          <a:p>
            <a:pPr marL="742950" lvl="1" indent="-285750">
              <a:lnSpc>
                <a:spcPct val="150000"/>
              </a:lnSpc>
              <a:buClr>
                <a:schemeClr val="accent4"/>
              </a:buClr>
              <a:buFont typeface="Arial" panose="020B0604020202020204" pitchFamily="34" charset="0"/>
              <a:buChar char="•"/>
            </a:pPr>
            <a:r>
              <a:rPr lang="en-US" sz="2000" b="1" dirty="0">
                <a:solidFill>
                  <a:schemeClr val="bg2">
                    <a:lumMod val="10000"/>
                  </a:schemeClr>
                </a:solidFill>
                <a:effectLst/>
                <a:latin typeface="Arial" panose="020B0604020202020204" pitchFamily="34" charset="0"/>
                <a:ea typeface="Times New Roman" panose="02020603050405020304" pitchFamily="18" charset="0"/>
                <a:cs typeface="Arial" panose="020B0604020202020204" pitchFamily="34" charset="0"/>
              </a:rPr>
              <a:t>Thur</a:t>
            </a:r>
            <a:r>
              <a:rPr lang="en-US" sz="2000" b="1" dirty="0">
                <a:solidFill>
                  <a:schemeClr val="bg2">
                    <a:lumMod val="10000"/>
                  </a:schemeClr>
                </a:solidFill>
                <a:latin typeface="Arial" panose="020B0604020202020204" pitchFamily="34" charset="0"/>
                <a:ea typeface="Times New Roman" panose="02020603050405020304" pitchFamily="18" charset="0"/>
                <a:cs typeface="Arial" panose="020B0604020202020204" pitchFamily="34" charset="0"/>
              </a:rPr>
              <a:t>sday, December 10 10a.m.</a:t>
            </a:r>
            <a:endParaRPr lang="en-US" sz="2000" b="1" dirty="0">
              <a:solidFill>
                <a:schemeClr val="bg2">
                  <a:lumMod val="10000"/>
                </a:schemeClr>
              </a:solidFill>
              <a:effectLst/>
              <a:latin typeface="Arial" panose="020B0604020202020204" pitchFamily="34" charset="0"/>
              <a:ea typeface="Times New Roman" panose="02020603050405020304" pitchFamily="18" charset="0"/>
              <a:cs typeface="Arial" panose="020B0604020202020204" pitchFamily="34" charset="0"/>
            </a:endParaRPr>
          </a:p>
          <a:p>
            <a:pPr marL="742950" lvl="1" indent="-285750">
              <a:lnSpc>
                <a:spcPct val="150000"/>
              </a:lnSpc>
              <a:buClr>
                <a:schemeClr val="accent4"/>
              </a:buClr>
              <a:buFont typeface="Arial" panose="020B0604020202020204" pitchFamily="34" charset="0"/>
              <a:buChar char="•"/>
            </a:pPr>
            <a:endParaRPr lang="en-US" sz="2800" b="1" dirty="0">
              <a:solidFill>
                <a:schemeClr val="bg2">
                  <a:lumMod val="10000"/>
                </a:schemeClr>
              </a:solidFill>
              <a:latin typeface="Arial" panose="020B0604020202020204" pitchFamily="34" charset="0"/>
              <a:ea typeface="Times New Roman" panose="02020603050405020304" pitchFamily="18" charset="0"/>
              <a:cs typeface="Arial" panose="020B0604020202020204" pitchFamily="34" charset="0"/>
            </a:endParaRPr>
          </a:p>
          <a:p>
            <a:pPr marL="742950" lvl="1" indent="-285750">
              <a:lnSpc>
                <a:spcPct val="150000"/>
              </a:lnSpc>
              <a:buClr>
                <a:schemeClr val="accent4"/>
              </a:buClr>
              <a:buFont typeface="Arial" panose="020B0604020202020204" pitchFamily="34" charset="0"/>
              <a:buChar char="•"/>
            </a:pPr>
            <a:endParaRPr lang="en-US" sz="2800" b="1" dirty="0">
              <a:solidFill>
                <a:schemeClr val="bg2">
                  <a:lumMod val="10000"/>
                </a:schemeClr>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07344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C6DBC8D-9998-7C78-ED0E-EC914C44F157}"/>
              </a:ext>
            </a:extLst>
          </p:cNvPr>
          <p:cNvSpPr txBox="1">
            <a:spLocks/>
          </p:cNvSpPr>
          <p:nvPr/>
        </p:nvSpPr>
        <p:spPr>
          <a:xfrm>
            <a:off x="0" y="0"/>
            <a:ext cx="6452657" cy="6858000"/>
          </a:xfrm>
          <a:prstGeom prst="rect">
            <a:avLst/>
          </a:prstGeom>
          <a:solidFill>
            <a:schemeClr val="accent2"/>
          </a:solidFill>
          <a:ln>
            <a:noFill/>
          </a:ln>
        </p:spPr>
        <p:txBody>
          <a:bodyPr vert="horz" lIns="365760" tIns="45720" rIns="91440" bIns="45720" rtlCol="0" anchor="ctr">
            <a:normAutofit/>
          </a:bodyPr>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400" b="1" i="0" u="none" strike="noStrike" kern="1200" cap="none" spc="0" normalizeH="0" baseline="0" noProof="0">
              <a:ln>
                <a:noFill/>
              </a:ln>
              <a:solidFill>
                <a:sysClr val="window" lastClr="FFFFFF"/>
              </a:solidFill>
              <a:effectLst/>
              <a:uLnTx/>
              <a:uFillTx/>
              <a:latin typeface="Arial" panose="020B0604020202020204"/>
              <a:ea typeface="+mj-ea"/>
              <a:cs typeface="+mj-cs"/>
            </a:endParaRPr>
          </a:p>
        </p:txBody>
      </p:sp>
      <p:sp>
        <p:nvSpPr>
          <p:cNvPr id="2" name="Title 1">
            <a:extLst>
              <a:ext uri="{FF2B5EF4-FFF2-40B4-BE49-F238E27FC236}">
                <a16:creationId xmlns:a16="http://schemas.microsoft.com/office/drawing/2014/main" id="{E2513FA5-5850-487F-ABEE-FC6B3F8FE65F}"/>
              </a:ext>
            </a:extLst>
          </p:cNvPr>
          <p:cNvSpPr>
            <a:spLocks noGrp="1"/>
          </p:cNvSpPr>
          <p:nvPr>
            <p:ph type="title"/>
          </p:nvPr>
        </p:nvSpPr>
        <p:spPr>
          <a:xfrm>
            <a:off x="14912" y="-35510"/>
            <a:ext cx="6437745" cy="6893510"/>
          </a:xfrm>
          <a:noFill/>
        </p:spPr>
        <p:txBody>
          <a:bodyPr>
            <a:normAutofit/>
          </a:bodyPr>
          <a:lstStyle/>
          <a:p>
            <a:pPr algn="ctr"/>
            <a:r>
              <a:rPr lang="en-US" sz="6000"/>
              <a:t>Vision Zero Council – Public Comment</a:t>
            </a:r>
            <a:br>
              <a:rPr lang="en-US" sz="4400"/>
            </a:br>
            <a:endParaRPr lang="en-US" sz="3200"/>
          </a:p>
        </p:txBody>
      </p:sp>
      <p:pic>
        <p:nvPicPr>
          <p:cNvPr id="7" name="Picture 6" descr="Logo&#10;&#10;Description automatically generated">
            <a:extLst>
              <a:ext uri="{FF2B5EF4-FFF2-40B4-BE49-F238E27FC236}">
                <a16:creationId xmlns:a16="http://schemas.microsoft.com/office/drawing/2014/main" id="{D24207B0-B494-4343-68DA-24407831A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7576" y="4958654"/>
            <a:ext cx="2184995" cy="2184995"/>
          </a:xfrm>
          <a:prstGeom prst="rect">
            <a:avLst/>
          </a:prstGeom>
        </p:spPr>
      </p:pic>
      <p:sp>
        <p:nvSpPr>
          <p:cNvPr id="6" name="TextBox 5">
            <a:extLst>
              <a:ext uri="{FF2B5EF4-FFF2-40B4-BE49-F238E27FC236}">
                <a16:creationId xmlns:a16="http://schemas.microsoft.com/office/drawing/2014/main" id="{898A16FE-51AE-0EAC-E747-AE353B1E8CA4}"/>
              </a:ext>
            </a:extLst>
          </p:cNvPr>
          <p:cNvSpPr txBox="1"/>
          <p:nvPr/>
        </p:nvSpPr>
        <p:spPr>
          <a:xfrm>
            <a:off x="6999136" y="1004185"/>
            <a:ext cx="4943435" cy="4060663"/>
          </a:xfrm>
          <a:prstGeom prst="rect">
            <a:avLst/>
          </a:prstGeom>
          <a:noFill/>
        </p:spPr>
        <p:txBody>
          <a:bodyPr wrap="square">
            <a:spAutoFit/>
          </a:bodyPr>
          <a:lstStyle/>
          <a:p>
            <a:pPr marL="285750" indent="-285750">
              <a:lnSpc>
                <a:spcPct val="150000"/>
              </a:lnSpc>
              <a:spcBef>
                <a:spcPts val="0"/>
              </a:spcBef>
              <a:buClr>
                <a:schemeClr val="accent4"/>
              </a:buClr>
              <a:buFont typeface="Arial" panose="020B0604020202020204" pitchFamily="34" charset="0"/>
              <a:buChar char="•"/>
            </a:pPr>
            <a:r>
              <a:rPr lang="en-US" sz="2500" b="1">
                <a:solidFill>
                  <a:schemeClr val="bg2">
                    <a:lumMod val="10000"/>
                  </a:schemeClr>
                </a:solidFill>
                <a:latin typeface="Arial" panose="020B0604020202020204" pitchFamily="34" charset="0"/>
                <a:ea typeface="Times New Roman" panose="02020603050405020304" pitchFamily="18" charset="0"/>
                <a:cs typeface="Arial" panose="020B0604020202020204" pitchFamily="34" charset="0"/>
              </a:rPr>
              <a:t>Please Raise your hand to be called upon or enter your question in the Q&amp;A field</a:t>
            </a:r>
          </a:p>
          <a:p>
            <a:pPr>
              <a:lnSpc>
                <a:spcPct val="150000"/>
              </a:lnSpc>
              <a:spcBef>
                <a:spcPts val="0"/>
              </a:spcBef>
              <a:buClr>
                <a:schemeClr val="accent4"/>
              </a:buClr>
            </a:pPr>
            <a:endParaRPr lang="en-US" sz="2500" b="1">
              <a:solidFill>
                <a:schemeClr val="bg2">
                  <a:lumMod val="10000"/>
                </a:schemeClr>
              </a:solidFill>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50000"/>
              </a:lnSpc>
              <a:spcBef>
                <a:spcPts val="0"/>
              </a:spcBef>
              <a:buClr>
                <a:schemeClr val="accent4"/>
              </a:buClr>
              <a:buFont typeface="Arial" panose="020B0604020202020204" pitchFamily="34" charset="0"/>
              <a:buChar char="•"/>
            </a:pPr>
            <a:r>
              <a:rPr lang="en-US" sz="2500" b="1">
                <a:solidFill>
                  <a:schemeClr val="bg2">
                    <a:lumMod val="10000"/>
                  </a:schemeClr>
                </a:solidFill>
                <a:latin typeface="Arial" panose="020B0604020202020204" pitchFamily="34" charset="0"/>
                <a:ea typeface="Times New Roman" panose="02020603050405020304" pitchFamily="18" charset="0"/>
                <a:cs typeface="Arial" panose="020B0604020202020204" pitchFamily="34" charset="0"/>
              </a:rPr>
              <a:t>In person questions will be prioritized over those entered in the Q&amp;A field</a:t>
            </a:r>
          </a:p>
        </p:txBody>
      </p:sp>
    </p:spTree>
    <p:extLst>
      <p:ext uri="{BB962C8B-B14F-4D97-AF65-F5344CB8AC3E}">
        <p14:creationId xmlns:p14="http://schemas.microsoft.com/office/powerpoint/2010/main" val="4016419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C6DBC8D-9998-7C78-ED0E-EC914C44F157}"/>
              </a:ext>
            </a:extLst>
          </p:cNvPr>
          <p:cNvSpPr txBox="1">
            <a:spLocks/>
          </p:cNvSpPr>
          <p:nvPr/>
        </p:nvSpPr>
        <p:spPr>
          <a:xfrm>
            <a:off x="0" y="0"/>
            <a:ext cx="6452657" cy="6858000"/>
          </a:xfrm>
          <a:prstGeom prst="rect">
            <a:avLst/>
          </a:prstGeom>
          <a:solidFill>
            <a:schemeClr val="accent2"/>
          </a:solidFill>
          <a:ln>
            <a:noFill/>
          </a:ln>
        </p:spPr>
        <p:txBody>
          <a:bodyPr vert="horz" lIns="365760" tIns="45720" rIns="91440" bIns="45720" rtlCol="0" anchor="ctr">
            <a:normAutofit/>
          </a:bodyPr>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400" b="1" i="0" u="none" strike="noStrike" kern="1200" cap="none" spc="0" normalizeH="0" baseline="0" noProof="0">
              <a:ln>
                <a:noFill/>
              </a:ln>
              <a:solidFill>
                <a:sysClr val="window" lastClr="FFFFFF"/>
              </a:solidFill>
              <a:effectLst/>
              <a:uLnTx/>
              <a:uFillTx/>
              <a:latin typeface="Arial" panose="020B0604020202020204"/>
              <a:ea typeface="+mj-ea"/>
              <a:cs typeface="+mj-cs"/>
            </a:endParaRPr>
          </a:p>
        </p:txBody>
      </p:sp>
      <p:sp>
        <p:nvSpPr>
          <p:cNvPr id="2" name="Title 1">
            <a:extLst>
              <a:ext uri="{FF2B5EF4-FFF2-40B4-BE49-F238E27FC236}">
                <a16:creationId xmlns:a16="http://schemas.microsoft.com/office/drawing/2014/main" id="{E2513FA5-5850-487F-ABEE-FC6B3F8FE65F}"/>
              </a:ext>
            </a:extLst>
          </p:cNvPr>
          <p:cNvSpPr>
            <a:spLocks noGrp="1"/>
          </p:cNvSpPr>
          <p:nvPr>
            <p:ph type="title"/>
          </p:nvPr>
        </p:nvSpPr>
        <p:spPr>
          <a:xfrm>
            <a:off x="14912" y="-35510"/>
            <a:ext cx="6437745" cy="6893510"/>
          </a:xfrm>
          <a:noFill/>
        </p:spPr>
        <p:txBody>
          <a:bodyPr>
            <a:normAutofit/>
          </a:bodyPr>
          <a:lstStyle/>
          <a:p>
            <a:pPr algn="ctr"/>
            <a:br>
              <a:rPr lang="en-US" sz="4400"/>
            </a:br>
            <a:br>
              <a:rPr lang="en-US" sz="4400"/>
            </a:br>
            <a:r>
              <a:rPr lang="en-US" sz="6000"/>
              <a:t>Vision Zero Council – Welcome and Introductions</a:t>
            </a:r>
            <a:br>
              <a:rPr lang="en-US" sz="4400"/>
            </a:br>
            <a:br>
              <a:rPr lang="en-US" sz="4400"/>
            </a:br>
            <a:br>
              <a:rPr lang="en-US" sz="4400"/>
            </a:br>
            <a:endParaRPr lang="en-US" sz="3200"/>
          </a:p>
        </p:txBody>
      </p:sp>
      <p:pic>
        <p:nvPicPr>
          <p:cNvPr id="7" name="Picture 6" descr="Logo&#10;&#10;Description automatically generated">
            <a:extLst>
              <a:ext uri="{FF2B5EF4-FFF2-40B4-BE49-F238E27FC236}">
                <a16:creationId xmlns:a16="http://schemas.microsoft.com/office/drawing/2014/main" id="{D24207B0-B494-4343-68DA-24407831A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7576" y="4958654"/>
            <a:ext cx="2184995" cy="2184995"/>
          </a:xfrm>
          <a:prstGeom prst="rect">
            <a:avLst/>
          </a:prstGeom>
        </p:spPr>
      </p:pic>
      <p:grpSp>
        <p:nvGrpSpPr>
          <p:cNvPr id="14" name="Group 13">
            <a:extLst>
              <a:ext uri="{FF2B5EF4-FFF2-40B4-BE49-F238E27FC236}">
                <a16:creationId xmlns:a16="http://schemas.microsoft.com/office/drawing/2014/main" id="{B9CA8456-79CA-BFBE-4EDA-E31DB99A12A7}"/>
              </a:ext>
            </a:extLst>
          </p:cNvPr>
          <p:cNvGrpSpPr/>
          <p:nvPr/>
        </p:nvGrpSpPr>
        <p:grpSpPr>
          <a:xfrm>
            <a:off x="6563360" y="2113163"/>
            <a:ext cx="5458412" cy="1981758"/>
            <a:chOff x="6563360" y="2113163"/>
            <a:chExt cx="5458412" cy="1981758"/>
          </a:xfrm>
        </p:grpSpPr>
        <p:grpSp>
          <p:nvGrpSpPr>
            <p:cNvPr id="9" name="Group 8">
              <a:extLst>
                <a:ext uri="{FF2B5EF4-FFF2-40B4-BE49-F238E27FC236}">
                  <a16:creationId xmlns:a16="http://schemas.microsoft.com/office/drawing/2014/main" id="{5EC12925-7343-C395-FB08-6A23A31E6735}"/>
                </a:ext>
              </a:extLst>
            </p:cNvPr>
            <p:cNvGrpSpPr/>
            <p:nvPr/>
          </p:nvGrpSpPr>
          <p:grpSpPr>
            <a:xfrm>
              <a:off x="6563360" y="2176490"/>
              <a:ext cx="5458412" cy="1918431"/>
              <a:chOff x="6563360" y="2176490"/>
              <a:chExt cx="5458412" cy="1918431"/>
            </a:xfrm>
          </p:grpSpPr>
          <p:pic>
            <p:nvPicPr>
              <p:cNvPr id="3" name="Picture 2" descr="Graphical user interface, logo&#10;&#10;Description automatically generated with medium confidence">
                <a:extLst>
                  <a:ext uri="{FF2B5EF4-FFF2-40B4-BE49-F238E27FC236}">
                    <a16:creationId xmlns:a16="http://schemas.microsoft.com/office/drawing/2014/main" id="{215C1309-208B-EB3A-0FDE-DD35CBA46C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3360" y="2176506"/>
                <a:ext cx="5458412" cy="1918415"/>
              </a:xfrm>
              <a:prstGeom prst="rect">
                <a:avLst/>
              </a:prstGeom>
            </p:spPr>
          </p:pic>
          <p:sp>
            <p:nvSpPr>
              <p:cNvPr id="4" name="Rectangle 3">
                <a:extLst>
                  <a:ext uri="{FF2B5EF4-FFF2-40B4-BE49-F238E27FC236}">
                    <a16:creationId xmlns:a16="http://schemas.microsoft.com/office/drawing/2014/main" id="{B59AC7F5-FD36-D5DF-81B7-8E8625E22F18}"/>
                  </a:ext>
                </a:extLst>
              </p:cNvPr>
              <p:cNvSpPr/>
              <p:nvPr/>
            </p:nvSpPr>
            <p:spPr>
              <a:xfrm>
                <a:off x="6614759" y="2176490"/>
                <a:ext cx="1256254" cy="988051"/>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descr="Text, logo&#10;&#10;Description automatically generated with medium confidence">
              <a:extLst>
                <a:ext uri="{FF2B5EF4-FFF2-40B4-BE49-F238E27FC236}">
                  <a16:creationId xmlns:a16="http://schemas.microsoft.com/office/drawing/2014/main" id="{4858FDA8-E17A-CFF4-79FA-D28A9FE327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3360" y="2113163"/>
              <a:ext cx="1358141" cy="1191073"/>
            </a:xfrm>
            <a:prstGeom prst="rect">
              <a:avLst/>
            </a:prstGeom>
          </p:spPr>
        </p:pic>
      </p:grpSp>
    </p:spTree>
    <p:extLst>
      <p:ext uri="{BB962C8B-B14F-4D97-AF65-F5344CB8AC3E}">
        <p14:creationId xmlns:p14="http://schemas.microsoft.com/office/powerpoint/2010/main" val="1890566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C6DBC8D-9998-7C78-ED0E-EC914C44F157}"/>
              </a:ext>
            </a:extLst>
          </p:cNvPr>
          <p:cNvSpPr txBox="1">
            <a:spLocks/>
          </p:cNvSpPr>
          <p:nvPr/>
        </p:nvSpPr>
        <p:spPr>
          <a:xfrm>
            <a:off x="0" y="0"/>
            <a:ext cx="6452657" cy="6858000"/>
          </a:xfrm>
          <a:prstGeom prst="rect">
            <a:avLst/>
          </a:prstGeom>
          <a:solidFill>
            <a:schemeClr val="accent2"/>
          </a:solidFill>
          <a:ln>
            <a:noFill/>
          </a:ln>
        </p:spPr>
        <p:txBody>
          <a:bodyPr vert="horz" lIns="365760" tIns="45720" rIns="91440" bIns="45720" rtlCol="0" anchor="ctr">
            <a:normAutofit/>
          </a:bodyPr>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400" b="1" i="0" u="none" strike="noStrike" kern="1200" cap="none" spc="0" normalizeH="0" baseline="0" noProof="0">
              <a:ln>
                <a:noFill/>
              </a:ln>
              <a:solidFill>
                <a:sysClr val="window" lastClr="FFFFFF"/>
              </a:solidFill>
              <a:effectLst/>
              <a:uLnTx/>
              <a:uFillTx/>
              <a:latin typeface="Arial" panose="020B0604020202020204"/>
              <a:ea typeface="+mj-ea"/>
              <a:cs typeface="+mj-cs"/>
            </a:endParaRPr>
          </a:p>
        </p:txBody>
      </p:sp>
      <p:sp>
        <p:nvSpPr>
          <p:cNvPr id="2" name="Title 1">
            <a:extLst>
              <a:ext uri="{FF2B5EF4-FFF2-40B4-BE49-F238E27FC236}">
                <a16:creationId xmlns:a16="http://schemas.microsoft.com/office/drawing/2014/main" id="{E2513FA5-5850-487F-ABEE-FC6B3F8FE65F}"/>
              </a:ext>
            </a:extLst>
          </p:cNvPr>
          <p:cNvSpPr>
            <a:spLocks noGrp="1"/>
          </p:cNvSpPr>
          <p:nvPr>
            <p:ph type="title"/>
          </p:nvPr>
        </p:nvSpPr>
        <p:spPr>
          <a:xfrm>
            <a:off x="14912" y="-35510"/>
            <a:ext cx="6437745" cy="6893510"/>
          </a:xfrm>
          <a:noFill/>
        </p:spPr>
        <p:txBody>
          <a:bodyPr>
            <a:normAutofit/>
          </a:bodyPr>
          <a:lstStyle/>
          <a:p>
            <a:pPr algn="ctr"/>
            <a:r>
              <a:rPr lang="en-US" sz="6000" dirty="0"/>
              <a:t>Vision Zero Council – Meeting Agenda</a:t>
            </a:r>
            <a:br>
              <a:rPr lang="en-US" sz="4400" dirty="0"/>
            </a:br>
            <a:endParaRPr lang="en-US" sz="3200" dirty="0"/>
          </a:p>
        </p:txBody>
      </p:sp>
      <p:pic>
        <p:nvPicPr>
          <p:cNvPr id="7" name="Picture 6" descr="Logo&#10;&#10;Description automatically generated">
            <a:extLst>
              <a:ext uri="{FF2B5EF4-FFF2-40B4-BE49-F238E27FC236}">
                <a16:creationId xmlns:a16="http://schemas.microsoft.com/office/drawing/2014/main" id="{D24207B0-B494-4343-68DA-24407831A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7576" y="4958654"/>
            <a:ext cx="2184995" cy="2184995"/>
          </a:xfrm>
          <a:prstGeom prst="rect">
            <a:avLst/>
          </a:prstGeom>
        </p:spPr>
      </p:pic>
      <p:sp>
        <p:nvSpPr>
          <p:cNvPr id="4" name="TextBox 3">
            <a:extLst>
              <a:ext uri="{FF2B5EF4-FFF2-40B4-BE49-F238E27FC236}">
                <a16:creationId xmlns:a16="http://schemas.microsoft.com/office/drawing/2014/main" id="{2B6C8E14-4928-7181-FAAD-B2ABED3FE406}"/>
              </a:ext>
            </a:extLst>
          </p:cNvPr>
          <p:cNvSpPr txBox="1"/>
          <p:nvPr/>
        </p:nvSpPr>
        <p:spPr>
          <a:xfrm>
            <a:off x="6780772" y="602331"/>
            <a:ext cx="5396316" cy="5349991"/>
          </a:xfrm>
          <a:prstGeom prst="rect">
            <a:avLst/>
          </a:prstGeom>
          <a:noFill/>
        </p:spPr>
        <p:txBody>
          <a:bodyPr wrap="square">
            <a:spAutoFit/>
          </a:bodyPr>
          <a:lstStyle/>
          <a:p>
            <a:pPr marL="342900" marR="0" lvl="0" indent="-342900">
              <a:lnSpc>
                <a:spcPct val="107000"/>
              </a:lnSpc>
              <a:spcBef>
                <a:spcPts val="0"/>
              </a:spcBef>
              <a:spcAft>
                <a:spcPts val="0"/>
              </a:spcAft>
              <a:buFont typeface="+mj-lt"/>
              <a:buAutoNum type="romanU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Committee Chair Welcome and Introductions</a:t>
            </a:r>
          </a:p>
          <a:p>
            <a:pPr marL="342900" marR="0" lvl="0" indent="-342900">
              <a:lnSpc>
                <a:spcPct val="107000"/>
              </a:lnSpc>
              <a:spcBef>
                <a:spcPts val="0"/>
              </a:spcBef>
              <a:spcAft>
                <a:spcPts val="0"/>
              </a:spcAft>
              <a:buFont typeface="+mj-lt"/>
              <a:buAutoNum type="romanU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Adoption of 12/16/24 Meeting Minutes</a:t>
            </a:r>
          </a:p>
          <a:p>
            <a:pPr marL="342900" marR="0" lvl="0" indent="-342900">
              <a:lnSpc>
                <a:spcPct val="107000"/>
              </a:lnSpc>
              <a:spcBef>
                <a:spcPts val="0"/>
              </a:spcBef>
              <a:spcAft>
                <a:spcPts val="0"/>
              </a:spcAft>
              <a:buFont typeface="+mj-lt"/>
              <a:buAutoNum type="romanU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Transportation Committee Leadership</a:t>
            </a:r>
          </a:p>
          <a:p>
            <a:pPr marL="342900" marR="0" lvl="0" indent="-342900">
              <a:lnSpc>
                <a:spcPct val="107000"/>
              </a:lnSpc>
              <a:spcBef>
                <a:spcPts val="0"/>
              </a:spcBef>
              <a:spcAft>
                <a:spcPts val="0"/>
              </a:spcAft>
              <a:buFont typeface="+mj-lt"/>
              <a:buAutoNum type="romanU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Agency Legislative Updates</a:t>
            </a:r>
          </a:p>
          <a:p>
            <a:pPr marL="742950" marR="0" lvl="1" indent="-285750">
              <a:lnSpc>
                <a:spcPct val="107000"/>
              </a:lnSpc>
              <a:spcBef>
                <a:spcPts val="0"/>
              </a:spcBef>
              <a:spcAft>
                <a:spcPts val="0"/>
              </a:spcAft>
              <a:buFont typeface="+mj-lt"/>
              <a:buAutoNum type="alphaL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CTDOT</a:t>
            </a:r>
          </a:p>
          <a:p>
            <a:pPr marL="742950" marR="0" lvl="1" indent="-285750">
              <a:lnSpc>
                <a:spcPct val="107000"/>
              </a:lnSpc>
              <a:spcBef>
                <a:spcPts val="0"/>
              </a:spcBef>
              <a:spcAft>
                <a:spcPts val="0"/>
              </a:spcAft>
              <a:buFont typeface="+mj-lt"/>
              <a:buAutoNum type="alphaL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DMV</a:t>
            </a:r>
          </a:p>
          <a:p>
            <a:pPr marL="742950" marR="0" lvl="1" indent="-285750">
              <a:lnSpc>
                <a:spcPct val="107000"/>
              </a:lnSpc>
              <a:spcBef>
                <a:spcPts val="0"/>
              </a:spcBef>
              <a:spcAft>
                <a:spcPts val="0"/>
              </a:spcAft>
              <a:buFont typeface="+mj-lt"/>
              <a:buAutoNum type="alphaL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Other Agency Updates</a:t>
            </a:r>
          </a:p>
          <a:p>
            <a:pPr marL="342900" marR="0" lvl="0" indent="-342900">
              <a:lnSpc>
                <a:spcPct val="107000"/>
              </a:lnSpc>
              <a:spcBef>
                <a:spcPts val="0"/>
              </a:spcBef>
              <a:spcAft>
                <a:spcPts val="0"/>
              </a:spcAft>
              <a:buFont typeface="+mj-lt"/>
              <a:buAutoNum type="romanU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DESPP Update </a:t>
            </a:r>
          </a:p>
          <a:p>
            <a:pPr marR="0" lvl="1">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Heightened Enforcement Efforts</a:t>
            </a:r>
          </a:p>
          <a:p>
            <a:pPr marL="342900" marR="0" lvl="0" indent="-342900">
              <a:lnSpc>
                <a:spcPct val="107000"/>
              </a:lnSpc>
              <a:spcBef>
                <a:spcPts val="0"/>
              </a:spcBef>
              <a:spcAft>
                <a:spcPts val="0"/>
              </a:spcAft>
              <a:buFont typeface="+mj-lt"/>
              <a:buAutoNum type="romanU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Automated Traffic Safety Enforcement Device Update:</a:t>
            </a:r>
          </a:p>
          <a:p>
            <a:pPr marR="0" lvl="1">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CTDOT – Office of the State Traffic Authority </a:t>
            </a:r>
          </a:p>
          <a:p>
            <a:pPr marL="342900" marR="0" lvl="0" indent="-342900">
              <a:lnSpc>
                <a:spcPct val="107000"/>
              </a:lnSpc>
              <a:spcBef>
                <a:spcPts val="0"/>
              </a:spcBef>
              <a:spcAft>
                <a:spcPts val="0"/>
              </a:spcAft>
              <a:buFont typeface="+mj-lt"/>
              <a:buAutoNum type="romanU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Sub-Committee Areas of Focus </a:t>
            </a:r>
          </a:p>
          <a:p>
            <a:pPr marL="742950" marR="0" lvl="1" indent="-285750">
              <a:lnSpc>
                <a:spcPct val="107000"/>
              </a:lnSpc>
              <a:spcBef>
                <a:spcPts val="0"/>
              </a:spcBef>
              <a:spcAft>
                <a:spcPts val="0"/>
              </a:spcAft>
              <a:buFont typeface="+mj-lt"/>
              <a:buAutoNum type="alphaL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Sub-Committee Reorganization or Tasks</a:t>
            </a:r>
          </a:p>
          <a:p>
            <a:pPr marL="742950" marR="0" lvl="1" indent="-285750">
              <a:lnSpc>
                <a:spcPct val="107000"/>
              </a:lnSpc>
              <a:spcBef>
                <a:spcPts val="0"/>
              </a:spcBef>
              <a:spcAft>
                <a:spcPts val="0"/>
              </a:spcAft>
              <a:buFont typeface="+mj-lt"/>
              <a:buAutoNum type="alphaL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Guidance From Council</a:t>
            </a:r>
          </a:p>
          <a:p>
            <a:pPr marL="342900" marR="0" lvl="0" indent="-342900">
              <a:lnSpc>
                <a:spcPct val="107000"/>
              </a:lnSpc>
              <a:spcBef>
                <a:spcPts val="0"/>
              </a:spcBef>
              <a:spcAft>
                <a:spcPts val="0"/>
              </a:spcAft>
              <a:buFont typeface="+mj-lt"/>
              <a:buAutoNum type="romanU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Next Steps</a:t>
            </a:r>
          </a:p>
          <a:p>
            <a:pPr marL="742950" marR="0" lvl="1" indent="-285750">
              <a:lnSpc>
                <a:spcPct val="107000"/>
              </a:lnSpc>
              <a:spcBef>
                <a:spcPts val="0"/>
              </a:spcBef>
              <a:spcAft>
                <a:spcPts val="0"/>
              </a:spcAft>
              <a:buFont typeface="+mj-lt"/>
              <a:buAutoNum type="alphaL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Meeting Topics</a:t>
            </a:r>
          </a:p>
          <a:p>
            <a:pPr marL="742950" marR="0" lvl="1" indent="-285750">
              <a:lnSpc>
                <a:spcPct val="107000"/>
              </a:lnSpc>
              <a:spcBef>
                <a:spcPts val="0"/>
              </a:spcBef>
              <a:spcAft>
                <a:spcPts val="0"/>
              </a:spcAft>
              <a:buFont typeface="+mj-lt"/>
              <a:buAutoNum type="alphaL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Meeting Dates</a:t>
            </a:r>
          </a:p>
          <a:p>
            <a:pPr marL="742950" marR="0" lvl="1" indent="-285750">
              <a:lnSpc>
                <a:spcPct val="107000"/>
              </a:lnSpc>
              <a:spcBef>
                <a:spcPts val="0"/>
              </a:spcBef>
              <a:spcAft>
                <a:spcPts val="0"/>
              </a:spcAft>
              <a:buFont typeface="+mj-lt"/>
              <a:buAutoNum type="alphaL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Questions from Council </a:t>
            </a:r>
          </a:p>
          <a:p>
            <a:pPr marL="342900" marR="0" lvl="0" indent="-342900">
              <a:lnSpc>
                <a:spcPct val="107000"/>
              </a:lnSpc>
              <a:spcBef>
                <a:spcPts val="0"/>
              </a:spcBef>
              <a:spcAft>
                <a:spcPts val="0"/>
              </a:spcAft>
              <a:buFont typeface="+mj-lt"/>
              <a:buAutoNum type="romanU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Public Comment</a:t>
            </a:r>
          </a:p>
          <a:p>
            <a:pPr marL="342900" marR="0" lvl="0" indent="-342900">
              <a:lnSpc>
                <a:spcPct val="107000"/>
              </a:lnSpc>
              <a:spcBef>
                <a:spcPts val="0"/>
              </a:spcBef>
              <a:spcAft>
                <a:spcPts val="800"/>
              </a:spcAft>
              <a:buFont typeface="+mj-lt"/>
              <a:buAutoNum type="romanU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Adjourn</a:t>
            </a:r>
          </a:p>
        </p:txBody>
      </p:sp>
    </p:spTree>
    <p:extLst>
      <p:ext uri="{BB962C8B-B14F-4D97-AF65-F5344CB8AC3E}">
        <p14:creationId xmlns:p14="http://schemas.microsoft.com/office/powerpoint/2010/main" val="324810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C6DBC8D-9998-7C78-ED0E-EC914C44F157}"/>
              </a:ext>
            </a:extLst>
          </p:cNvPr>
          <p:cNvSpPr txBox="1">
            <a:spLocks/>
          </p:cNvSpPr>
          <p:nvPr/>
        </p:nvSpPr>
        <p:spPr>
          <a:xfrm>
            <a:off x="0" y="0"/>
            <a:ext cx="6452657" cy="6858000"/>
          </a:xfrm>
          <a:prstGeom prst="rect">
            <a:avLst/>
          </a:prstGeom>
          <a:solidFill>
            <a:schemeClr val="accent2"/>
          </a:solidFill>
          <a:ln>
            <a:noFill/>
          </a:ln>
        </p:spPr>
        <p:txBody>
          <a:bodyPr vert="horz" lIns="365760" tIns="45720" rIns="91440" bIns="45720" rtlCol="0" anchor="ctr">
            <a:normAutofit/>
          </a:bodyPr>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400" b="1" i="0" u="none" strike="noStrike" kern="1200" cap="none" spc="0" normalizeH="0" baseline="0" noProof="0">
              <a:ln>
                <a:noFill/>
              </a:ln>
              <a:solidFill>
                <a:sysClr val="window" lastClr="FFFFFF"/>
              </a:solidFill>
              <a:effectLst/>
              <a:uLnTx/>
              <a:uFillTx/>
              <a:latin typeface="Arial" panose="020B0604020202020204"/>
              <a:ea typeface="+mj-ea"/>
              <a:cs typeface="+mj-cs"/>
            </a:endParaRPr>
          </a:p>
        </p:txBody>
      </p:sp>
      <p:sp>
        <p:nvSpPr>
          <p:cNvPr id="2" name="Title 1">
            <a:extLst>
              <a:ext uri="{FF2B5EF4-FFF2-40B4-BE49-F238E27FC236}">
                <a16:creationId xmlns:a16="http://schemas.microsoft.com/office/drawing/2014/main" id="{E2513FA5-5850-487F-ABEE-FC6B3F8FE65F}"/>
              </a:ext>
            </a:extLst>
          </p:cNvPr>
          <p:cNvSpPr>
            <a:spLocks noGrp="1"/>
          </p:cNvSpPr>
          <p:nvPr>
            <p:ph type="title"/>
          </p:nvPr>
        </p:nvSpPr>
        <p:spPr>
          <a:xfrm>
            <a:off x="14912" y="-35510"/>
            <a:ext cx="6437745" cy="6893510"/>
          </a:xfrm>
          <a:noFill/>
        </p:spPr>
        <p:txBody>
          <a:bodyPr>
            <a:normAutofit fontScale="90000"/>
          </a:bodyPr>
          <a:lstStyle/>
          <a:p>
            <a:pPr algn="ctr"/>
            <a:br>
              <a:rPr lang="en-US" sz="4400" dirty="0"/>
            </a:br>
            <a:br>
              <a:rPr lang="en-US" sz="4400" dirty="0"/>
            </a:br>
            <a:r>
              <a:rPr lang="en-US" sz="6000" dirty="0"/>
              <a:t>Vision Zero Council – Adoption of 12/16/24 Meeting Minutes</a:t>
            </a:r>
            <a:br>
              <a:rPr lang="en-US" sz="4400" dirty="0"/>
            </a:br>
            <a:br>
              <a:rPr lang="en-US" sz="4400" dirty="0"/>
            </a:br>
            <a:br>
              <a:rPr lang="en-US" sz="4400" dirty="0"/>
            </a:br>
            <a:endParaRPr lang="en-US" sz="3200" dirty="0"/>
          </a:p>
        </p:txBody>
      </p:sp>
      <p:pic>
        <p:nvPicPr>
          <p:cNvPr id="7" name="Picture 6" descr="Logo&#10;&#10;Description automatically generated">
            <a:extLst>
              <a:ext uri="{FF2B5EF4-FFF2-40B4-BE49-F238E27FC236}">
                <a16:creationId xmlns:a16="http://schemas.microsoft.com/office/drawing/2014/main" id="{D24207B0-B494-4343-68DA-24407831A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7576" y="4958654"/>
            <a:ext cx="2184995" cy="2184995"/>
          </a:xfrm>
          <a:prstGeom prst="rect">
            <a:avLst/>
          </a:prstGeom>
        </p:spPr>
      </p:pic>
      <p:grpSp>
        <p:nvGrpSpPr>
          <p:cNvPr id="4" name="Group 3">
            <a:extLst>
              <a:ext uri="{FF2B5EF4-FFF2-40B4-BE49-F238E27FC236}">
                <a16:creationId xmlns:a16="http://schemas.microsoft.com/office/drawing/2014/main" id="{FDA91868-5B4E-B0AF-F0CB-FD4F7C301B35}"/>
              </a:ext>
            </a:extLst>
          </p:cNvPr>
          <p:cNvGrpSpPr/>
          <p:nvPr/>
        </p:nvGrpSpPr>
        <p:grpSpPr>
          <a:xfrm>
            <a:off x="6563360" y="2113163"/>
            <a:ext cx="5458412" cy="1981758"/>
            <a:chOff x="6563360" y="2113163"/>
            <a:chExt cx="5458412" cy="1981758"/>
          </a:xfrm>
        </p:grpSpPr>
        <p:grpSp>
          <p:nvGrpSpPr>
            <p:cNvPr id="9" name="Group 8">
              <a:extLst>
                <a:ext uri="{FF2B5EF4-FFF2-40B4-BE49-F238E27FC236}">
                  <a16:creationId xmlns:a16="http://schemas.microsoft.com/office/drawing/2014/main" id="{3969D5BD-5558-D4EA-0C57-9FE9DD8C2209}"/>
                </a:ext>
              </a:extLst>
            </p:cNvPr>
            <p:cNvGrpSpPr/>
            <p:nvPr/>
          </p:nvGrpSpPr>
          <p:grpSpPr>
            <a:xfrm>
              <a:off x="6563360" y="2176490"/>
              <a:ext cx="5458412" cy="1918431"/>
              <a:chOff x="6563360" y="2176490"/>
              <a:chExt cx="5458412" cy="1918431"/>
            </a:xfrm>
          </p:grpSpPr>
          <p:pic>
            <p:nvPicPr>
              <p:cNvPr id="11" name="Picture 10" descr="Graphical user interface, logo&#10;&#10;Description automatically generated with medium confidence">
                <a:extLst>
                  <a:ext uri="{FF2B5EF4-FFF2-40B4-BE49-F238E27FC236}">
                    <a16:creationId xmlns:a16="http://schemas.microsoft.com/office/drawing/2014/main" id="{BE613739-4BD1-16FD-442A-7B723A7048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3360" y="2176506"/>
                <a:ext cx="5458412" cy="1918415"/>
              </a:xfrm>
              <a:prstGeom prst="rect">
                <a:avLst/>
              </a:prstGeom>
            </p:spPr>
          </p:pic>
          <p:sp>
            <p:nvSpPr>
              <p:cNvPr id="12" name="Rectangle 11">
                <a:extLst>
                  <a:ext uri="{FF2B5EF4-FFF2-40B4-BE49-F238E27FC236}">
                    <a16:creationId xmlns:a16="http://schemas.microsoft.com/office/drawing/2014/main" id="{B3FCDFEB-E2D1-8449-B6E5-79B0BE9A1B14}"/>
                  </a:ext>
                </a:extLst>
              </p:cNvPr>
              <p:cNvSpPr/>
              <p:nvPr/>
            </p:nvSpPr>
            <p:spPr>
              <a:xfrm>
                <a:off x="6614759" y="2176490"/>
                <a:ext cx="1256254" cy="988051"/>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descr="Text, logo&#10;&#10;Description automatically generated with medium confidence">
              <a:extLst>
                <a:ext uri="{FF2B5EF4-FFF2-40B4-BE49-F238E27FC236}">
                  <a16:creationId xmlns:a16="http://schemas.microsoft.com/office/drawing/2014/main" id="{AC6AD5AF-B125-9C3A-4D9A-C3F5558D88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3360" y="2113163"/>
              <a:ext cx="1358141" cy="1191073"/>
            </a:xfrm>
            <a:prstGeom prst="rect">
              <a:avLst/>
            </a:prstGeom>
          </p:spPr>
        </p:pic>
      </p:grpSp>
    </p:spTree>
    <p:extLst>
      <p:ext uri="{BB962C8B-B14F-4D97-AF65-F5344CB8AC3E}">
        <p14:creationId xmlns:p14="http://schemas.microsoft.com/office/powerpoint/2010/main" val="341578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C6DBC8D-9998-7C78-ED0E-EC914C44F157}"/>
              </a:ext>
            </a:extLst>
          </p:cNvPr>
          <p:cNvSpPr txBox="1">
            <a:spLocks/>
          </p:cNvSpPr>
          <p:nvPr/>
        </p:nvSpPr>
        <p:spPr>
          <a:xfrm>
            <a:off x="0" y="0"/>
            <a:ext cx="6452657" cy="6858000"/>
          </a:xfrm>
          <a:prstGeom prst="rect">
            <a:avLst/>
          </a:prstGeom>
          <a:solidFill>
            <a:schemeClr val="accent2"/>
          </a:solidFill>
          <a:ln>
            <a:noFill/>
          </a:ln>
        </p:spPr>
        <p:txBody>
          <a:bodyPr vert="horz" lIns="365760" tIns="45720" rIns="91440" bIns="45720" rtlCol="0" anchor="ctr">
            <a:normAutofit/>
          </a:bodyPr>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400" b="1" i="0" u="none" strike="noStrike" kern="1200" cap="none" spc="0" normalizeH="0" baseline="0" noProof="0">
              <a:ln>
                <a:noFill/>
              </a:ln>
              <a:solidFill>
                <a:sysClr val="window" lastClr="FFFFFF"/>
              </a:solidFill>
              <a:effectLst/>
              <a:uLnTx/>
              <a:uFillTx/>
              <a:latin typeface="Arial" panose="020B0604020202020204"/>
              <a:ea typeface="+mj-ea"/>
              <a:cs typeface="+mj-cs"/>
            </a:endParaRPr>
          </a:p>
        </p:txBody>
      </p:sp>
      <p:sp>
        <p:nvSpPr>
          <p:cNvPr id="2" name="Title 1">
            <a:extLst>
              <a:ext uri="{FF2B5EF4-FFF2-40B4-BE49-F238E27FC236}">
                <a16:creationId xmlns:a16="http://schemas.microsoft.com/office/drawing/2014/main" id="{E2513FA5-5850-487F-ABEE-FC6B3F8FE65F}"/>
              </a:ext>
            </a:extLst>
          </p:cNvPr>
          <p:cNvSpPr>
            <a:spLocks noGrp="1"/>
          </p:cNvSpPr>
          <p:nvPr>
            <p:ph type="title"/>
          </p:nvPr>
        </p:nvSpPr>
        <p:spPr>
          <a:xfrm>
            <a:off x="14912" y="-35510"/>
            <a:ext cx="6437745" cy="6893510"/>
          </a:xfrm>
          <a:noFill/>
        </p:spPr>
        <p:txBody>
          <a:bodyPr>
            <a:normAutofit/>
          </a:bodyPr>
          <a:lstStyle/>
          <a:p>
            <a:pPr algn="ctr"/>
            <a:r>
              <a:rPr lang="en-US" sz="6000" dirty="0"/>
              <a:t>Transportation Committee Leadership</a:t>
            </a:r>
            <a:endParaRPr lang="en-US" sz="3200" dirty="0"/>
          </a:p>
        </p:txBody>
      </p:sp>
      <p:pic>
        <p:nvPicPr>
          <p:cNvPr id="7" name="Picture 6" descr="Logo&#10;&#10;Description automatically generated">
            <a:extLst>
              <a:ext uri="{FF2B5EF4-FFF2-40B4-BE49-F238E27FC236}">
                <a16:creationId xmlns:a16="http://schemas.microsoft.com/office/drawing/2014/main" id="{D24207B0-B494-4343-68DA-24407831A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8071" y="5379149"/>
            <a:ext cx="1764500" cy="1764500"/>
          </a:xfrm>
          <a:prstGeom prst="rect">
            <a:avLst/>
          </a:prstGeom>
        </p:spPr>
      </p:pic>
      <p:pic>
        <p:nvPicPr>
          <p:cNvPr id="1026" name="Picture 2" descr="Connecticut General Assembly">
            <a:extLst>
              <a:ext uri="{FF2B5EF4-FFF2-40B4-BE49-F238E27FC236}">
                <a16:creationId xmlns:a16="http://schemas.microsoft.com/office/drawing/2014/main" id="{6361B92C-0B38-8178-3EF0-58D28EB1DC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80792" y="2131507"/>
            <a:ext cx="2575904" cy="2594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6165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C6DBC8D-9998-7C78-ED0E-EC914C44F157}"/>
              </a:ext>
            </a:extLst>
          </p:cNvPr>
          <p:cNvSpPr txBox="1">
            <a:spLocks/>
          </p:cNvSpPr>
          <p:nvPr/>
        </p:nvSpPr>
        <p:spPr>
          <a:xfrm>
            <a:off x="0" y="0"/>
            <a:ext cx="6452657" cy="6858000"/>
          </a:xfrm>
          <a:prstGeom prst="rect">
            <a:avLst/>
          </a:prstGeom>
          <a:solidFill>
            <a:schemeClr val="accent2"/>
          </a:solidFill>
          <a:ln>
            <a:noFill/>
          </a:ln>
        </p:spPr>
        <p:txBody>
          <a:bodyPr vert="horz" lIns="365760" tIns="45720" rIns="91440" bIns="45720" rtlCol="0" anchor="ctr">
            <a:normAutofit/>
          </a:bodyPr>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400" b="1" i="0" u="none" strike="noStrike" kern="1200" cap="none" spc="0" normalizeH="0" baseline="0" noProof="0">
              <a:ln>
                <a:noFill/>
              </a:ln>
              <a:solidFill>
                <a:sysClr val="window" lastClr="FFFFFF"/>
              </a:solidFill>
              <a:effectLst/>
              <a:uLnTx/>
              <a:uFillTx/>
              <a:latin typeface="Arial" panose="020B0604020202020204"/>
              <a:ea typeface="+mj-ea"/>
              <a:cs typeface="+mj-cs"/>
            </a:endParaRPr>
          </a:p>
        </p:txBody>
      </p:sp>
      <p:sp>
        <p:nvSpPr>
          <p:cNvPr id="2" name="Title 1">
            <a:extLst>
              <a:ext uri="{FF2B5EF4-FFF2-40B4-BE49-F238E27FC236}">
                <a16:creationId xmlns:a16="http://schemas.microsoft.com/office/drawing/2014/main" id="{E2513FA5-5850-487F-ABEE-FC6B3F8FE65F}"/>
              </a:ext>
            </a:extLst>
          </p:cNvPr>
          <p:cNvSpPr>
            <a:spLocks noGrp="1"/>
          </p:cNvSpPr>
          <p:nvPr>
            <p:ph type="title"/>
          </p:nvPr>
        </p:nvSpPr>
        <p:spPr>
          <a:xfrm>
            <a:off x="14912" y="-35510"/>
            <a:ext cx="6437745" cy="6893510"/>
          </a:xfrm>
          <a:noFill/>
        </p:spPr>
        <p:txBody>
          <a:bodyPr>
            <a:normAutofit/>
          </a:bodyPr>
          <a:lstStyle/>
          <a:p>
            <a:pPr algn="ctr"/>
            <a:r>
              <a:rPr lang="en-US" sz="6000" dirty="0"/>
              <a:t>Vision Zero Council - Agency Legislative Updates</a:t>
            </a:r>
            <a:endParaRPr lang="en-US" sz="3200" dirty="0"/>
          </a:p>
        </p:txBody>
      </p:sp>
      <p:pic>
        <p:nvPicPr>
          <p:cNvPr id="7" name="Picture 6" descr="Logo&#10;&#10;Description automatically generated">
            <a:extLst>
              <a:ext uri="{FF2B5EF4-FFF2-40B4-BE49-F238E27FC236}">
                <a16:creationId xmlns:a16="http://schemas.microsoft.com/office/drawing/2014/main" id="{D24207B0-B494-4343-68DA-24407831A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8071" y="5379149"/>
            <a:ext cx="1764500" cy="1764500"/>
          </a:xfrm>
          <a:prstGeom prst="rect">
            <a:avLst/>
          </a:prstGeom>
        </p:spPr>
      </p:pic>
      <p:sp>
        <p:nvSpPr>
          <p:cNvPr id="3" name="TextBox 2">
            <a:extLst>
              <a:ext uri="{FF2B5EF4-FFF2-40B4-BE49-F238E27FC236}">
                <a16:creationId xmlns:a16="http://schemas.microsoft.com/office/drawing/2014/main" id="{AEF983F1-89D3-1946-A395-CBEEA14663B7}"/>
              </a:ext>
            </a:extLst>
          </p:cNvPr>
          <p:cNvSpPr txBox="1"/>
          <p:nvPr/>
        </p:nvSpPr>
        <p:spPr>
          <a:xfrm>
            <a:off x="6607548" y="3057302"/>
            <a:ext cx="5441577" cy="707886"/>
          </a:xfrm>
          <a:prstGeom prst="rect">
            <a:avLst/>
          </a:prstGeom>
          <a:noFill/>
        </p:spPr>
        <p:txBody>
          <a:bodyPr wrap="square" rtlCol="0">
            <a:spAutoFit/>
          </a:bodyPr>
          <a:lstStyle/>
          <a:p>
            <a:r>
              <a:rPr lang="en-US" sz="2000" dirty="0"/>
              <a:t>Philip Mainiero – Legislative Director, Connecticut Department of Transportation</a:t>
            </a:r>
          </a:p>
        </p:txBody>
      </p:sp>
    </p:spTree>
    <p:extLst>
      <p:ext uri="{BB962C8B-B14F-4D97-AF65-F5344CB8AC3E}">
        <p14:creationId xmlns:p14="http://schemas.microsoft.com/office/powerpoint/2010/main" val="3502776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78F1FD1-A9A5-FFB7-5E19-9ABED38B783D}"/>
              </a:ext>
            </a:extLst>
          </p:cNvPr>
          <p:cNvSpPr>
            <a:spLocks noGrp="1"/>
          </p:cNvSpPr>
          <p:nvPr>
            <p:ph sz="half" idx="1"/>
          </p:nvPr>
        </p:nvSpPr>
        <p:spPr>
          <a:xfrm>
            <a:off x="1358469" y="1372467"/>
            <a:ext cx="5433563" cy="4988571"/>
          </a:xfrm>
        </p:spPr>
        <p:txBody>
          <a:bodyPr lIns="91440" tIns="45720" rIns="91440" bIns="45720" anchor="t">
            <a:normAutofit lnSpcReduction="10000"/>
          </a:bodyPr>
          <a:lstStyle/>
          <a:p>
            <a:pPr marL="342900" indent="-342900">
              <a:buFont typeface="Arial" panose="020B0604020202020204" pitchFamily="34" charset="0"/>
              <a:buChar char="•"/>
            </a:pPr>
            <a:r>
              <a:rPr lang="en-US" dirty="0">
                <a:latin typeface="Poppins"/>
                <a:cs typeface="Poppins SemiBold"/>
              </a:rPr>
              <a:t>SB 1376</a:t>
            </a:r>
            <a:endParaRPr lang="en-US" dirty="0">
              <a:latin typeface="Poppins"/>
            </a:endParaRPr>
          </a:p>
          <a:p>
            <a:pPr marL="1028700" lvl="1" indent="-342900"/>
            <a:r>
              <a:rPr lang="en-US" sz="2000" dirty="0">
                <a:solidFill>
                  <a:schemeClr val="tx1"/>
                </a:solidFill>
                <a:latin typeface="Poppins"/>
                <a:cs typeface="Poppins SemiBold"/>
              </a:rPr>
              <a:t>0.08 </a:t>
            </a:r>
            <a:r>
              <a:rPr lang="en-US" sz="2000" dirty="0">
                <a:solidFill>
                  <a:schemeClr val="tx1"/>
                </a:solidFill>
                <a:latin typeface="Poppins"/>
                <a:cs typeface="Poppins SemiBold"/>
                <a:sym typeface="Wingdings" panose="05000000000000000000" pitchFamily="2" charset="2"/>
              </a:rPr>
              <a:t> 0.05 BAC limit for MV</a:t>
            </a:r>
            <a:endParaRPr lang="en-US" sz="2000" dirty="0">
              <a:solidFill>
                <a:schemeClr val="tx1"/>
              </a:solidFill>
              <a:latin typeface="Poppins"/>
              <a:cs typeface="Poppins SemiBold"/>
            </a:endParaRPr>
          </a:p>
          <a:p>
            <a:pPr marL="342900" indent="-342900">
              <a:buFont typeface="Arial" panose="020B0604020202020204" pitchFamily="34" charset="0"/>
              <a:buChar char="•"/>
            </a:pPr>
            <a:r>
              <a:rPr lang="en-US" dirty="0">
                <a:latin typeface="Poppins"/>
                <a:cs typeface="Poppins SemiBold"/>
              </a:rPr>
              <a:t>Hb7060- Transportation Worker Safety</a:t>
            </a:r>
          </a:p>
          <a:p>
            <a:pPr marL="1028700" lvl="1" indent="-342900"/>
            <a:r>
              <a:rPr lang="en-US" sz="2000" dirty="0">
                <a:solidFill>
                  <a:schemeClr val="tx1"/>
                </a:solidFill>
                <a:latin typeface="Poppins"/>
                <a:cs typeface="Poppins SemiBold"/>
              </a:rPr>
              <a:t>Driver Safety Training </a:t>
            </a:r>
          </a:p>
          <a:p>
            <a:pPr marL="1028700" lvl="1" indent="-342900"/>
            <a:r>
              <a:rPr lang="en-US" sz="2000" dirty="0">
                <a:solidFill>
                  <a:schemeClr val="tx1"/>
                </a:solidFill>
                <a:latin typeface="Poppins"/>
                <a:cs typeface="Poppins SemiBold"/>
              </a:rPr>
              <a:t>WZRVSC </a:t>
            </a:r>
          </a:p>
          <a:p>
            <a:pPr marL="1028700" lvl="1" indent="-342900"/>
            <a:r>
              <a:rPr lang="en-US" sz="2000" dirty="0">
                <a:solidFill>
                  <a:schemeClr val="tx1"/>
                </a:solidFill>
                <a:latin typeface="Poppins"/>
                <a:cs typeface="Poppins SemiBold"/>
              </a:rPr>
              <a:t>Reckless Driving- cell phones</a:t>
            </a:r>
          </a:p>
          <a:p>
            <a:pPr marL="1028700" lvl="1" indent="-342900"/>
            <a:r>
              <a:rPr lang="en-US" sz="2000" dirty="0">
                <a:solidFill>
                  <a:schemeClr val="tx1"/>
                </a:solidFill>
                <a:latin typeface="Poppins"/>
                <a:cs typeface="Poppins SemiBold"/>
              </a:rPr>
              <a:t>Increased Penalties for "SDMO“ &amp; endangerment of Highway Worker</a:t>
            </a:r>
            <a:endParaRPr lang="en-US" dirty="0">
              <a:solidFill>
                <a:schemeClr val="tx1"/>
              </a:solidFill>
              <a:latin typeface="Poppins"/>
              <a:cs typeface="Poppins SemiBold"/>
            </a:endParaRPr>
          </a:p>
          <a:p>
            <a:pPr marL="342900" indent="-342900">
              <a:buFont typeface="Arial" panose="020B0604020202020204" pitchFamily="34" charset="0"/>
              <a:buChar char="•"/>
            </a:pPr>
            <a:r>
              <a:rPr lang="en-US" dirty="0">
                <a:latin typeface="Poppins"/>
                <a:cs typeface="Poppins SemiBold"/>
              </a:rPr>
              <a:t>Sb1375- Highway and Pedestrian Safety</a:t>
            </a:r>
          </a:p>
          <a:p>
            <a:pPr marL="1028700" lvl="1" indent="-342900"/>
            <a:r>
              <a:rPr lang="en-US" sz="2000" dirty="0">
                <a:solidFill>
                  <a:schemeClr val="tx1"/>
                </a:solidFill>
                <a:latin typeface="Poppins"/>
                <a:cs typeface="Poppins SemiBold"/>
              </a:rPr>
              <a:t>Crosswalk fines, Left Lane camping, Motorcycle Helmets, Video Converters, Open Containers</a:t>
            </a:r>
          </a:p>
          <a:p>
            <a:pPr marL="342900" indent="-342900">
              <a:buFont typeface="Arial" panose="020B0604020202020204" pitchFamily="34" charset="0"/>
              <a:buChar char="•"/>
            </a:pPr>
            <a:endParaRPr lang="en-US" dirty="0">
              <a:latin typeface="Poppins SemiBold" panose="00000700000000000000" pitchFamily="2" charset="0"/>
              <a:cs typeface="Poppins SemiBold" panose="00000700000000000000" pitchFamily="2" charset="0"/>
            </a:endParaRPr>
          </a:p>
        </p:txBody>
      </p:sp>
      <p:sp>
        <p:nvSpPr>
          <p:cNvPr id="4" name="Title 3">
            <a:extLst>
              <a:ext uri="{FF2B5EF4-FFF2-40B4-BE49-F238E27FC236}">
                <a16:creationId xmlns:a16="http://schemas.microsoft.com/office/drawing/2014/main" id="{05698368-5049-ECE3-4702-07059ACD0D2E}"/>
              </a:ext>
            </a:extLst>
          </p:cNvPr>
          <p:cNvSpPr>
            <a:spLocks noGrp="1"/>
          </p:cNvSpPr>
          <p:nvPr>
            <p:ph type="title"/>
          </p:nvPr>
        </p:nvSpPr>
        <p:spPr>
          <a:xfrm>
            <a:off x="1138426" y="448056"/>
            <a:ext cx="11311128" cy="640080"/>
          </a:xfrm>
        </p:spPr>
        <p:txBody>
          <a:bodyPr anchor="ctr">
            <a:normAutofit/>
          </a:bodyPr>
          <a:lstStyle/>
          <a:p>
            <a:r>
              <a:rPr lang="en-US" sz="3200">
                <a:latin typeface="Poppins SemiBold"/>
                <a:cs typeface="Poppins SemiBold"/>
              </a:rPr>
              <a:t>2025 CTDOT Legislative Proposals</a:t>
            </a:r>
          </a:p>
        </p:txBody>
      </p:sp>
      <p:pic>
        <p:nvPicPr>
          <p:cNvPr id="5" name="Picture 4">
            <a:extLst>
              <a:ext uri="{FF2B5EF4-FFF2-40B4-BE49-F238E27FC236}">
                <a16:creationId xmlns:a16="http://schemas.microsoft.com/office/drawing/2014/main" id="{8B8A41A7-823E-B148-D93A-BDAB772CF6E1}"/>
              </a:ext>
            </a:extLst>
          </p:cNvPr>
          <p:cNvPicPr>
            <a:picLocks noChangeAspect="1"/>
          </p:cNvPicPr>
          <p:nvPr/>
        </p:nvPicPr>
        <p:blipFill>
          <a:blip r:embed="rId3"/>
          <a:stretch>
            <a:fillRect/>
          </a:stretch>
        </p:blipFill>
        <p:spPr>
          <a:xfrm>
            <a:off x="7156537" y="1566798"/>
            <a:ext cx="4183693" cy="4194131"/>
          </a:xfrm>
          <a:prstGeom prst="rect">
            <a:avLst/>
          </a:prstGeom>
        </p:spPr>
      </p:pic>
    </p:spTree>
    <p:extLst>
      <p:ext uri="{BB962C8B-B14F-4D97-AF65-F5344CB8AC3E}">
        <p14:creationId xmlns:p14="http://schemas.microsoft.com/office/powerpoint/2010/main" val="20089234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EE297-5DC0-DD8E-7AE7-96373932FA65}"/>
              </a:ext>
            </a:extLst>
          </p:cNvPr>
          <p:cNvSpPr>
            <a:spLocks noGrp="1"/>
          </p:cNvSpPr>
          <p:nvPr>
            <p:ph type="title"/>
          </p:nvPr>
        </p:nvSpPr>
        <p:spPr/>
        <p:txBody>
          <a:bodyPr>
            <a:normAutofit/>
          </a:bodyPr>
          <a:lstStyle/>
          <a:p>
            <a:pPr fontAlgn="base"/>
            <a:r>
              <a:rPr lang="en-US" sz="3200">
                <a:solidFill>
                  <a:srgbClr val="00214D"/>
                </a:solidFill>
                <a:latin typeface="Poppins SemiBold"/>
                <a:cs typeface="Poppins SemiBold"/>
              </a:rPr>
              <a:t>Updates to Prior Legislative Initiatives &amp; Reports</a:t>
            </a:r>
            <a:endParaRPr lang="en-US" sz="2900" b="1">
              <a:solidFill>
                <a:srgbClr val="00204D"/>
              </a:solidFill>
              <a:latin typeface="Poppins SemiBold"/>
              <a:cs typeface="Poppins SemiBold"/>
            </a:endParaRPr>
          </a:p>
        </p:txBody>
      </p:sp>
      <p:sp>
        <p:nvSpPr>
          <p:cNvPr id="4" name="Content Placeholder 2">
            <a:extLst>
              <a:ext uri="{FF2B5EF4-FFF2-40B4-BE49-F238E27FC236}">
                <a16:creationId xmlns:a16="http://schemas.microsoft.com/office/drawing/2014/main" id="{039291C4-D0CA-DDC5-ED2B-E736BD50CC3D}"/>
              </a:ext>
            </a:extLst>
          </p:cNvPr>
          <p:cNvSpPr>
            <a:spLocks noGrp="1"/>
          </p:cNvSpPr>
          <p:nvPr>
            <p:ph sz="quarter" idx="13"/>
          </p:nvPr>
        </p:nvSpPr>
        <p:spPr>
          <a:xfrm>
            <a:off x="718399" y="1410535"/>
            <a:ext cx="5377601" cy="4391829"/>
          </a:xfrm>
        </p:spPr>
        <p:txBody>
          <a:bodyPr lIns="91440" tIns="45720" rIns="91440" bIns="45720" numCol="2" anchor="t">
            <a:normAutofit/>
          </a:bodyPr>
          <a:lstStyle/>
          <a:p>
            <a:pPr lvl="2" indent="0">
              <a:buNone/>
            </a:pPr>
            <a:r>
              <a:rPr lang="en-US" sz="1800" dirty="0">
                <a:latin typeface="Poppins"/>
                <a:cs typeface="Poppins"/>
              </a:rPr>
              <a:t>		</a:t>
            </a:r>
          </a:p>
        </p:txBody>
      </p:sp>
      <p:sp>
        <p:nvSpPr>
          <p:cNvPr id="5" name="TextBox 4">
            <a:extLst>
              <a:ext uri="{FF2B5EF4-FFF2-40B4-BE49-F238E27FC236}">
                <a16:creationId xmlns:a16="http://schemas.microsoft.com/office/drawing/2014/main" id="{A85B8CFE-A79E-5E59-00CC-2E44A2C03B58}"/>
              </a:ext>
            </a:extLst>
          </p:cNvPr>
          <p:cNvSpPr txBox="1"/>
          <p:nvPr/>
        </p:nvSpPr>
        <p:spPr>
          <a:xfrm>
            <a:off x="4930140" y="1272624"/>
            <a:ext cx="7263190" cy="4080284"/>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600" b="0" i="0" u="sng" strike="noStrike" kern="100" cap="none" spc="0" normalizeH="0" baseline="0" noProof="0" dirty="0">
                <a:ln>
                  <a:noFill/>
                </a:ln>
                <a:solidFill>
                  <a:srgbClr val="00204D"/>
                </a:solidFill>
                <a:effectLst/>
                <a:uLnTx/>
                <a:uFillTx/>
                <a:latin typeface="Poppins SemiBold"/>
                <a:ea typeface="Calibri"/>
                <a:cs typeface="Poppins SemiBold"/>
              </a:rPr>
              <a:t>Reports:</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600" b="0" i="0" u="none" strike="noStrike" kern="100" cap="none" spc="0" normalizeH="0" baseline="0" noProof="0" dirty="0">
                <a:ln>
                  <a:noFill/>
                </a:ln>
                <a:solidFill>
                  <a:srgbClr val="00204D"/>
                </a:solidFill>
                <a:effectLst/>
                <a:uLnTx/>
                <a:uFillTx/>
                <a:latin typeface="Poppins"/>
                <a:ea typeface="Calibri"/>
                <a:cs typeface="Times New Roman"/>
              </a:rPr>
              <a:t>Work Zone Speed Camera-  June Special Session Public Act 21-25</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600" b="0" i="0" u="none" strike="noStrike" kern="100" cap="none" spc="0" normalizeH="0" baseline="0" noProof="0" dirty="0">
                <a:ln>
                  <a:noFill/>
                </a:ln>
                <a:solidFill>
                  <a:srgbClr val="00204D"/>
                </a:solidFill>
                <a:effectLst/>
                <a:uLnTx/>
                <a:uFillTx/>
                <a:latin typeface="Poppins"/>
                <a:ea typeface="Calibri"/>
                <a:cs typeface="Times New Roman"/>
              </a:rPr>
              <a:t>Vision Zero Council Recommendations- Public Act 21-28</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600" b="0" i="0" u="none" strike="noStrike" kern="100" cap="none" spc="0" normalizeH="0" baseline="0" noProof="0" dirty="0">
                <a:ln>
                  <a:noFill/>
                </a:ln>
                <a:solidFill>
                  <a:srgbClr val="00204D"/>
                </a:solidFill>
                <a:effectLst/>
                <a:uLnTx/>
                <a:uFillTx/>
                <a:latin typeface="Poppins"/>
                <a:ea typeface="Calibri"/>
                <a:cs typeface="Times New Roman"/>
              </a:rPr>
              <a:t>No Turn on Red Report-Public Act 23-116</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600" b="0" i="0" u="none" strike="noStrike" kern="1200" cap="none" spc="0" normalizeH="0" baseline="0" noProof="0">
                <a:ln>
                  <a:noFill/>
                </a:ln>
                <a:solidFill>
                  <a:srgbClr val="00204D"/>
                </a:solidFill>
                <a:effectLst/>
                <a:uLnTx/>
                <a:uFillTx/>
                <a:latin typeface="Poppins" panose="00000500000000000000" pitchFamily="2" charset="0"/>
                <a:ea typeface="+mn-ea"/>
                <a:cs typeface="+mn-cs"/>
              </a:rPr>
              <a:t>Micro Transit – Public Act 22-40</a:t>
            </a:r>
            <a:endParaRPr kumimoji="0" lang="en-US" sz="1600" b="0" i="0" u="none" strike="noStrike" kern="100" cap="none" spc="0" normalizeH="0" baseline="0" noProof="0" dirty="0">
              <a:ln>
                <a:noFill/>
              </a:ln>
              <a:solidFill>
                <a:srgbClr val="00204D"/>
              </a:solidFill>
              <a:effectLst/>
              <a:uLnTx/>
              <a:uFillTx/>
              <a:latin typeface="Poppins"/>
              <a:ea typeface="Calibri"/>
              <a:cs typeface="Times New Roman"/>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600" b="0" i="0" u="none" strike="noStrike" kern="100" cap="none" spc="0" normalizeH="0" baseline="0" noProof="0" dirty="0">
                <a:ln>
                  <a:noFill/>
                </a:ln>
                <a:solidFill>
                  <a:srgbClr val="00204D"/>
                </a:solidFill>
                <a:effectLst/>
                <a:uLnTx/>
                <a:uFillTx/>
                <a:latin typeface="Poppins"/>
                <a:ea typeface="Calibri"/>
                <a:cs typeface="Times New Roman"/>
              </a:rPr>
              <a:t>Idaho Stop Study -Public Act 23-116</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600" b="0" i="0" u="none" strike="noStrike" kern="100" cap="none" spc="0" normalizeH="0" baseline="0" noProof="0" dirty="0">
                <a:ln>
                  <a:noFill/>
                </a:ln>
                <a:solidFill>
                  <a:srgbClr val="00204D"/>
                </a:solidFill>
                <a:effectLst/>
                <a:uLnTx/>
                <a:uFillTx/>
                <a:latin typeface="Poppins"/>
                <a:ea typeface="Calibri"/>
                <a:cs typeface="Times New Roman"/>
              </a:rPr>
              <a:t>Wrong Way Driving Detection Notification &amp; Broadcasting Pilot Study-Public Act 23-51</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600" b="0" i="0" u="none" strike="noStrike" kern="100" cap="none" spc="0" normalizeH="0" baseline="0" noProof="0" dirty="0">
                <a:ln>
                  <a:noFill/>
                </a:ln>
                <a:solidFill>
                  <a:srgbClr val="00204D"/>
                </a:solidFill>
                <a:effectLst/>
                <a:uLnTx/>
                <a:uFillTx/>
                <a:latin typeface="Poppins"/>
                <a:ea typeface="Calibri"/>
                <a:cs typeface="Times New Roman"/>
              </a:rPr>
              <a:t>Rumble Strips- Public Act 23-51</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600" b="0" i="0" u="none" strike="noStrike" kern="100" cap="none" spc="0" normalizeH="0" baseline="0" noProof="0" dirty="0">
              <a:ln>
                <a:noFill/>
              </a:ln>
              <a:solidFill>
                <a:srgbClr val="00204D"/>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600" b="0" i="0" u="sng" strike="noStrike" kern="100" cap="none" spc="0" normalizeH="0" baseline="0" noProof="0" dirty="0">
                <a:ln>
                  <a:noFill/>
                </a:ln>
                <a:solidFill>
                  <a:srgbClr val="00204D"/>
                </a:solidFill>
                <a:effectLst/>
                <a:uLnTx/>
                <a:uFillTx/>
                <a:latin typeface="Poppins SemiBold"/>
                <a:ea typeface="Calibri"/>
                <a:cs typeface="Poppins SemiBold"/>
              </a:rPr>
              <a:t>Other initiatives:</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600" b="0" i="0" u="none" strike="noStrike" kern="100" cap="none" spc="0" normalizeH="0" baseline="0" noProof="0" dirty="0">
                <a:ln>
                  <a:noFill/>
                </a:ln>
                <a:solidFill>
                  <a:srgbClr val="00204D"/>
                </a:solidFill>
                <a:effectLst/>
                <a:uLnTx/>
                <a:uFillTx/>
                <a:latin typeface="Poppins"/>
                <a:ea typeface="Calibri"/>
                <a:cs typeface="Times New Roman"/>
              </a:rPr>
              <a:t>LTA Training &amp; Continuing Education - PA 23-135 (Ongoing) </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600" b="0" i="0" u="none" strike="noStrike" kern="100" cap="none" spc="0" normalizeH="0" baseline="0" noProof="0" dirty="0">
                <a:ln>
                  <a:noFill/>
                </a:ln>
                <a:solidFill>
                  <a:srgbClr val="00204D"/>
                </a:solidFill>
                <a:effectLst/>
                <a:uLnTx/>
                <a:uFillTx/>
                <a:latin typeface="Poppins"/>
                <a:ea typeface="Calibri"/>
                <a:cs typeface="Times New Roman"/>
              </a:rPr>
              <a:t>Drug Recognition Expert and ARIDE training</a:t>
            </a: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US" sz="1600" b="0" i="0" u="none" strike="noStrike" kern="100" cap="none" spc="0" normalizeH="0" baseline="0" noProof="0" dirty="0">
                <a:ln>
                  <a:noFill/>
                </a:ln>
                <a:solidFill>
                  <a:srgbClr val="00204D"/>
                </a:solidFill>
                <a:effectLst/>
                <a:uLnTx/>
                <a:uFillTx/>
                <a:latin typeface="Poppins"/>
                <a:ea typeface="Calibri"/>
                <a:cs typeface="Times New Roman"/>
              </a:rPr>
              <a:t>Law Enforcement Phlebotomy</a:t>
            </a:r>
          </a:p>
        </p:txBody>
      </p:sp>
      <p:pic>
        <p:nvPicPr>
          <p:cNvPr id="3" name="Picture 2" descr="a greater hartford transit district new microtransit van">
            <a:extLst>
              <a:ext uri="{FF2B5EF4-FFF2-40B4-BE49-F238E27FC236}">
                <a16:creationId xmlns:a16="http://schemas.microsoft.com/office/drawing/2014/main" id="{63FFEC42-66F3-268D-3546-50F3ACDF68DC}"/>
              </a:ext>
            </a:extLst>
          </p:cNvPr>
          <p:cNvPicPr>
            <a:picLocks noChangeAspect="1"/>
          </p:cNvPicPr>
          <p:nvPr/>
        </p:nvPicPr>
        <p:blipFill>
          <a:blip r:embed="rId3"/>
          <a:stretch>
            <a:fillRect/>
          </a:stretch>
        </p:blipFill>
        <p:spPr>
          <a:xfrm>
            <a:off x="307679" y="1497204"/>
            <a:ext cx="4372201" cy="2909975"/>
          </a:xfrm>
          <a:prstGeom prst="rect">
            <a:avLst/>
          </a:prstGeom>
        </p:spPr>
      </p:pic>
      <p:sp>
        <p:nvSpPr>
          <p:cNvPr id="6" name="TextBox 5">
            <a:extLst>
              <a:ext uri="{FF2B5EF4-FFF2-40B4-BE49-F238E27FC236}">
                <a16:creationId xmlns:a16="http://schemas.microsoft.com/office/drawing/2014/main" id="{643A7A82-C3E9-B167-02C0-CACC48764561}"/>
              </a:ext>
            </a:extLst>
          </p:cNvPr>
          <p:cNvSpPr txBox="1"/>
          <p:nvPr/>
        </p:nvSpPr>
        <p:spPr>
          <a:xfrm>
            <a:off x="1097326" y="4493848"/>
            <a:ext cx="264066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204D"/>
                </a:solidFill>
                <a:effectLst/>
                <a:uLnTx/>
                <a:uFillTx/>
                <a:latin typeface="Poppins SemiBold" panose="00000700000000000000" pitchFamily="2" charset="0"/>
                <a:ea typeface="+mn-ea"/>
                <a:cs typeface="Poppins SemiBold" panose="00000700000000000000" pitchFamily="2" charset="0"/>
              </a:rPr>
              <a:t>Micro-Transit Program</a:t>
            </a:r>
          </a:p>
        </p:txBody>
      </p:sp>
    </p:spTree>
    <p:extLst>
      <p:ext uri="{BB962C8B-B14F-4D97-AF65-F5344CB8AC3E}">
        <p14:creationId xmlns:p14="http://schemas.microsoft.com/office/powerpoint/2010/main" val="8733770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C6DBC8D-9998-7C78-ED0E-EC914C44F157}"/>
              </a:ext>
            </a:extLst>
          </p:cNvPr>
          <p:cNvSpPr txBox="1">
            <a:spLocks/>
          </p:cNvSpPr>
          <p:nvPr/>
        </p:nvSpPr>
        <p:spPr>
          <a:xfrm>
            <a:off x="0" y="0"/>
            <a:ext cx="6452657" cy="6858000"/>
          </a:xfrm>
          <a:prstGeom prst="rect">
            <a:avLst/>
          </a:prstGeom>
          <a:solidFill>
            <a:schemeClr val="accent2"/>
          </a:solidFill>
          <a:ln>
            <a:noFill/>
          </a:ln>
        </p:spPr>
        <p:txBody>
          <a:bodyPr vert="horz" lIns="365760" tIns="45720" rIns="91440" bIns="45720" rtlCol="0" anchor="ctr">
            <a:normAutofit/>
          </a:bodyPr>
          <a:lstStyle>
            <a:lvl1pPr algn="l" defTabSz="914400" rtl="0" eaLnBrk="1" latinLnBrk="0" hangingPunct="1">
              <a:lnSpc>
                <a:spcPct val="90000"/>
              </a:lnSpc>
              <a:spcBef>
                <a:spcPct val="0"/>
              </a:spcBef>
              <a:buNone/>
              <a:defRPr sz="5400" b="1"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400" b="1" i="0" u="none" strike="noStrike" kern="1200" cap="none" spc="0" normalizeH="0" baseline="0" noProof="0">
              <a:ln>
                <a:noFill/>
              </a:ln>
              <a:solidFill>
                <a:sysClr val="window" lastClr="FFFFFF"/>
              </a:solidFill>
              <a:effectLst/>
              <a:uLnTx/>
              <a:uFillTx/>
              <a:latin typeface="Arial" panose="020B0604020202020204"/>
              <a:ea typeface="+mj-ea"/>
              <a:cs typeface="+mj-cs"/>
            </a:endParaRPr>
          </a:p>
        </p:txBody>
      </p:sp>
      <p:sp>
        <p:nvSpPr>
          <p:cNvPr id="2" name="Title 1">
            <a:extLst>
              <a:ext uri="{FF2B5EF4-FFF2-40B4-BE49-F238E27FC236}">
                <a16:creationId xmlns:a16="http://schemas.microsoft.com/office/drawing/2014/main" id="{E2513FA5-5850-487F-ABEE-FC6B3F8FE65F}"/>
              </a:ext>
            </a:extLst>
          </p:cNvPr>
          <p:cNvSpPr>
            <a:spLocks noGrp="1"/>
          </p:cNvSpPr>
          <p:nvPr>
            <p:ph type="title"/>
          </p:nvPr>
        </p:nvSpPr>
        <p:spPr>
          <a:xfrm>
            <a:off x="14912" y="-35510"/>
            <a:ext cx="6437745" cy="6893510"/>
          </a:xfrm>
          <a:noFill/>
        </p:spPr>
        <p:txBody>
          <a:bodyPr>
            <a:normAutofit/>
          </a:bodyPr>
          <a:lstStyle/>
          <a:p>
            <a:pPr algn="ctr"/>
            <a:r>
              <a:rPr lang="en-US" sz="6000" dirty="0"/>
              <a:t>Vision Zero Council - Agency Legislative Updates</a:t>
            </a:r>
            <a:endParaRPr lang="en-US" sz="3200" dirty="0"/>
          </a:p>
        </p:txBody>
      </p:sp>
      <p:pic>
        <p:nvPicPr>
          <p:cNvPr id="7" name="Picture 6" descr="Logo&#10;&#10;Description automatically generated">
            <a:extLst>
              <a:ext uri="{FF2B5EF4-FFF2-40B4-BE49-F238E27FC236}">
                <a16:creationId xmlns:a16="http://schemas.microsoft.com/office/drawing/2014/main" id="{D24207B0-B494-4343-68DA-24407831A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8071" y="5379149"/>
            <a:ext cx="1764500" cy="1764500"/>
          </a:xfrm>
          <a:prstGeom prst="rect">
            <a:avLst/>
          </a:prstGeom>
        </p:spPr>
      </p:pic>
      <p:sp>
        <p:nvSpPr>
          <p:cNvPr id="3" name="TextBox 2">
            <a:extLst>
              <a:ext uri="{FF2B5EF4-FFF2-40B4-BE49-F238E27FC236}">
                <a16:creationId xmlns:a16="http://schemas.microsoft.com/office/drawing/2014/main" id="{AEF983F1-89D3-1946-A395-CBEEA14663B7}"/>
              </a:ext>
            </a:extLst>
          </p:cNvPr>
          <p:cNvSpPr txBox="1"/>
          <p:nvPr/>
        </p:nvSpPr>
        <p:spPr>
          <a:xfrm>
            <a:off x="6750423" y="2339790"/>
            <a:ext cx="5441577" cy="400110"/>
          </a:xfrm>
          <a:prstGeom prst="rect">
            <a:avLst/>
          </a:prstGeom>
          <a:noFill/>
        </p:spPr>
        <p:txBody>
          <a:bodyPr wrap="square" rtlCol="0">
            <a:spAutoFit/>
          </a:bodyPr>
          <a:lstStyle/>
          <a:p>
            <a:r>
              <a:rPr lang="en-US" sz="2000" dirty="0"/>
              <a:t>Other Vision Zero </a:t>
            </a:r>
            <a:r>
              <a:rPr lang="en-US" sz="2000"/>
              <a:t>Council Agency </a:t>
            </a:r>
            <a:r>
              <a:rPr lang="en-US" sz="2000" dirty="0"/>
              <a:t>Updates</a:t>
            </a:r>
          </a:p>
        </p:txBody>
      </p:sp>
    </p:spTree>
    <p:extLst>
      <p:ext uri="{BB962C8B-B14F-4D97-AF65-F5344CB8AC3E}">
        <p14:creationId xmlns:p14="http://schemas.microsoft.com/office/powerpoint/2010/main" val="3402172260"/>
      </p:ext>
    </p:extLst>
  </p:cSld>
  <p:clrMapOvr>
    <a:masterClrMapping/>
  </p:clrMapOvr>
</p:sld>
</file>

<file path=ppt/theme/theme1.xml><?xml version="1.0" encoding="utf-8"?>
<a:theme xmlns:a="http://schemas.openxmlformats.org/drawingml/2006/main" name="Office Theme">
  <a:themeElements>
    <a:clrScheme name="CTDOT - 1">
      <a:dk1>
        <a:srgbClr val="002060"/>
      </a:dk1>
      <a:lt1>
        <a:sysClr val="window" lastClr="FFFFFF"/>
      </a:lt1>
      <a:dk2>
        <a:srgbClr val="44546A"/>
      </a:dk2>
      <a:lt2>
        <a:srgbClr val="E7E6E6"/>
      </a:lt2>
      <a:accent1>
        <a:srgbClr val="5B9BD5"/>
      </a:accent1>
      <a:accent2>
        <a:srgbClr val="0070C0"/>
      </a:accent2>
      <a:accent3>
        <a:srgbClr val="A5A5A5"/>
      </a:accent3>
      <a:accent4>
        <a:srgbClr val="FFC000"/>
      </a:accent4>
      <a:accent5>
        <a:srgbClr val="4472C4"/>
      </a:accent5>
      <a:accent6>
        <a:srgbClr val="70AD47"/>
      </a:accent6>
      <a:hlink>
        <a:srgbClr val="034A90"/>
      </a:hlink>
      <a:folHlink>
        <a:srgbClr val="6F3B5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TSB General Dark">
  <a:themeElements>
    <a:clrScheme name="NTSB">
      <a:dk1>
        <a:srgbClr val="000000"/>
      </a:dk1>
      <a:lt1>
        <a:srgbClr val="FFFFFF"/>
      </a:lt1>
      <a:dk2>
        <a:srgbClr val="002C56"/>
      </a:dk2>
      <a:lt2>
        <a:srgbClr val="FFFFFF"/>
      </a:lt2>
      <a:accent1>
        <a:srgbClr val="005596"/>
      </a:accent1>
      <a:accent2>
        <a:srgbClr val="41C3DD"/>
      </a:accent2>
      <a:accent3>
        <a:srgbClr val="E2E32F"/>
      </a:accent3>
      <a:accent4>
        <a:srgbClr val="FFDD00"/>
      </a:accent4>
      <a:accent5>
        <a:srgbClr val="F58220"/>
      </a:accent5>
      <a:accent6>
        <a:srgbClr val="EE2A24"/>
      </a:accent6>
      <a:hlink>
        <a:srgbClr val="B6B358"/>
      </a:hlink>
      <a:folHlink>
        <a:srgbClr val="8C5C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rmAutofit/>
      </a:bodyPr>
      <a:lstStyle>
        <a:defPPr algn="l">
          <a:defRPr smtClean="0"/>
        </a:defPPr>
      </a:lstStyle>
    </a:txDef>
  </a:objectDefaults>
  <a:extraClrSchemeLst/>
  <a:extLst>
    <a:ext uri="{05A4C25C-085E-4340-85A3-A5531E510DB2}">
      <thm15:themeFamily xmlns:thm15="http://schemas.microsoft.com/office/thememl/2012/main" name="NTSB-General-PowerpointTemplate-Dark" id="{6772B089-FDF8-4D54-9710-25FE42364F1F}" vid="{4E7012B9-85D2-494D-AF21-542F609AFA4C}"/>
    </a:ext>
  </a:extLst>
</a:theme>
</file>

<file path=ppt/theme/theme4.xml><?xml version="1.0" encoding="utf-8"?>
<a:theme xmlns:a="http://schemas.openxmlformats.org/drawingml/2006/main" name="1_NTSB General Dark">
  <a:themeElements>
    <a:clrScheme name="NTSB">
      <a:dk1>
        <a:srgbClr val="000000"/>
      </a:dk1>
      <a:lt1>
        <a:srgbClr val="FFFFFF"/>
      </a:lt1>
      <a:dk2>
        <a:srgbClr val="002C56"/>
      </a:dk2>
      <a:lt2>
        <a:srgbClr val="FFFFFF"/>
      </a:lt2>
      <a:accent1>
        <a:srgbClr val="005596"/>
      </a:accent1>
      <a:accent2>
        <a:srgbClr val="41C3DD"/>
      </a:accent2>
      <a:accent3>
        <a:srgbClr val="E2E32F"/>
      </a:accent3>
      <a:accent4>
        <a:srgbClr val="FFDD00"/>
      </a:accent4>
      <a:accent5>
        <a:srgbClr val="F58220"/>
      </a:accent5>
      <a:accent6>
        <a:srgbClr val="EE2A24"/>
      </a:accent6>
      <a:hlink>
        <a:srgbClr val="B6B358"/>
      </a:hlink>
      <a:folHlink>
        <a:srgbClr val="8C5C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rmAutofit/>
      </a:bodyPr>
      <a:lstStyle>
        <a:defPPr algn="l">
          <a:defRPr smtClean="0"/>
        </a:defPPr>
      </a:lstStyle>
    </a:txDef>
  </a:objectDefaults>
  <a:extraClrSchemeLst/>
  <a:extLst>
    <a:ext uri="{05A4C25C-085E-4340-85A3-A5531E510DB2}">
      <thm15:themeFamily xmlns:thm15="http://schemas.microsoft.com/office/thememl/2012/main" name="NTSB-General-PowerpointTemplate-Dark" id="{6772B089-FDF8-4D54-9710-25FE42364F1F}" vid="{4E7012B9-85D2-494D-AF21-542F609AFA4C}"/>
    </a:ext>
  </a:extLst>
</a:theme>
</file>

<file path=ppt/theme/theme5.xml><?xml version="1.0" encoding="utf-8"?>
<a:theme xmlns:a="http://schemas.openxmlformats.org/drawingml/2006/main" name="CTDOT - ADA Compliant Template">
  <a:themeElements>
    <a:clrScheme name="Custom 4">
      <a:dk1>
        <a:srgbClr val="00204D"/>
      </a:dk1>
      <a:lt1>
        <a:srgbClr val="F5F5F5"/>
      </a:lt1>
      <a:dk2>
        <a:srgbClr val="575757"/>
      </a:dk2>
      <a:lt2>
        <a:srgbClr val="C6D3FB"/>
      </a:lt2>
      <a:accent1>
        <a:srgbClr val="5B9BD5"/>
      </a:accent1>
      <a:accent2>
        <a:srgbClr val="003C9C"/>
      </a:accent2>
      <a:accent3>
        <a:srgbClr val="F27124"/>
      </a:accent3>
      <a:accent4>
        <a:srgbClr val="FAAA19"/>
      </a:accent4>
      <a:accent5>
        <a:srgbClr val="006145"/>
      </a:accent5>
      <a:accent6>
        <a:srgbClr val="71D6B0"/>
      </a:accent6>
      <a:hlink>
        <a:srgbClr val="0000EE"/>
      </a:hlink>
      <a:folHlink>
        <a:srgbClr val="6F3B5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ssibility guide.potx" id="{709F6ED1-91B4-42EB-B205-04CA5CDF84DF}" vid="{41E99566-B948-45A3-A3EF-0F5CFCE3D073}"/>
    </a:ext>
  </a:extLst>
</a:theme>
</file>

<file path=ppt/theme/theme6.xml><?xml version="1.0" encoding="utf-8"?>
<a:theme xmlns:a="http://schemas.openxmlformats.org/drawingml/2006/main" name="1_CTDOT - ADA Compliant Template">
  <a:themeElements>
    <a:clrScheme name="Custom 4">
      <a:dk1>
        <a:srgbClr val="00204D"/>
      </a:dk1>
      <a:lt1>
        <a:srgbClr val="F5F5F5"/>
      </a:lt1>
      <a:dk2>
        <a:srgbClr val="575757"/>
      </a:dk2>
      <a:lt2>
        <a:srgbClr val="C6D3FB"/>
      </a:lt2>
      <a:accent1>
        <a:srgbClr val="5B9BD5"/>
      </a:accent1>
      <a:accent2>
        <a:srgbClr val="003C9C"/>
      </a:accent2>
      <a:accent3>
        <a:srgbClr val="F27124"/>
      </a:accent3>
      <a:accent4>
        <a:srgbClr val="FAAA19"/>
      </a:accent4>
      <a:accent5>
        <a:srgbClr val="006145"/>
      </a:accent5>
      <a:accent6>
        <a:srgbClr val="71D6B0"/>
      </a:accent6>
      <a:hlink>
        <a:srgbClr val="0000EE"/>
      </a:hlink>
      <a:folHlink>
        <a:srgbClr val="6F3B5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ssibility guide.potx" id="{709F6ED1-91B4-42EB-B205-04CA5CDF84DF}" vid="{41E99566-B948-45A3-A3EF-0F5CFCE3D073}"/>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6a38771-c16d-458c-a024-c23f221408ae">
      <Terms xmlns="http://schemas.microsoft.com/office/infopath/2007/PartnerControls"/>
    </lcf76f155ced4ddcb4097134ff3c332f>
    <TaxCatchAll xmlns="7461a0b9-8713-4935-aa1b-d72634a1528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A75998C5BC3C14D8E94B1DFEB88B36B" ma:contentTypeVersion="16" ma:contentTypeDescription="Create a new document." ma:contentTypeScope="" ma:versionID="b87962112e3e0d496ac6b08c8ce1048f">
  <xsd:schema xmlns:xsd="http://www.w3.org/2001/XMLSchema" xmlns:xs="http://www.w3.org/2001/XMLSchema" xmlns:p="http://schemas.microsoft.com/office/2006/metadata/properties" xmlns:ns2="c6a38771-c16d-458c-a024-c23f221408ae" xmlns:ns3="7461a0b9-8713-4935-aa1b-d72634a1528b" targetNamespace="http://schemas.microsoft.com/office/2006/metadata/properties" ma:root="true" ma:fieldsID="b22f3b387d355ba69802432fcba53edb" ns2:_="" ns3:_="">
    <xsd:import namespace="c6a38771-c16d-458c-a024-c23f221408ae"/>
    <xsd:import namespace="7461a0b9-8713-4935-aa1b-d72634a1528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LengthInSeconds" minOccurs="0"/>
                <xsd:element ref="ns3:SharedWithUsers" minOccurs="0"/>
                <xsd:element ref="ns3:SharedWithDetails"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a38771-c16d-458c-a024-c23f221408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461a0b9-8713-4935-aa1b-d72634a1528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aa5bba54-f8ab-4fc8-9c2e-c87facb5161a}" ma:internalName="TaxCatchAll" ma:showField="CatchAllData" ma:web="7461a0b9-8713-4935-aa1b-d72634a1528b">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AF4B12-1B84-4174-B421-8E2193AA5734}">
  <ds:schemaRefs>
    <ds:schemaRef ds:uri="7461a0b9-8713-4935-aa1b-d72634a1528b"/>
    <ds:schemaRef ds:uri="c6a38771-c16d-458c-a024-c23f221408a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A757333-1979-4799-800C-BA95593AAEF5}">
  <ds:schemaRefs>
    <ds:schemaRef ds:uri="7461a0b9-8713-4935-aa1b-d72634a1528b"/>
    <ds:schemaRef ds:uri="c6a38771-c16d-458c-a024-c23f221408a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63ABC89-D747-40A8-B38B-C227FC16446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2798</TotalTime>
  <Words>1042</Words>
  <Application>Microsoft Office PowerPoint</Application>
  <PresentationFormat>Widescreen</PresentationFormat>
  <Paragraphs>98</Paragraphs>
  <Slides>14</Slides>
  <Notes>14</Notes>
  <HiddenSlides>1</HiddenSlides>
  <MMClips>0</MMClips>
  <ScaleCrop>false</ScaleCrop>
  <HeadingPairs>
    <vt:vector size="6" baseType="variant">
      <vt:variant>
        <vt:lpstr>Fonts Used</vt:lpstr>
      </vt:variant>
      <vt:variant>
        <vt:i4>13</vt:i4>
      </vt:variant>
      <vt:variant>
        <vt:lpstr>Theme</vt:lpstr>
      </vt:variant>
      <vt:variant>
        <vt:i4>6</vt:i4>
      </vt:variant>
      <vt:variant>
        <vt:lpstr>Slide Titles</vt:lpstr>
      </vt:variant>
      <vt:variant>
        <vt:i4>14</vt:i4>
      </vt:variant>
    </vt:vector>
  </HeadingPairs>
  <TitlesOfParts>
    <vt:vector size="33" baseType="lpstr">
      <vt:lpstr>Arial</vt:lpstr>
      <vt:lpstr>Arial Narrow</vt:lpstr>
      <vt:lpstr>Avenir Next</vt:lpstr>
      <vt:lpstr>Calibri</vt:lpstr>
      <vt:lpstr>Century</vt:lpstr>
      <vt:lpstr>Now</vt:lpstr>
      <vt:lpstr>Poppins</vt:lpstr>
      <vt:lpstr>Poppins SemiBold</vt:lpstr>
      <vt:lpstr>Roboto Condensed</vt:lpstr>
      <vt:lpstr>Roboto Light</vt:lpstr>
      <vt:lpstr>Roboto Medium</vt:lpstr>
      <vt:lpstr>Symbol</vt:lpstr>
      <vt:lpstr>Wingdings</vt:lpstr>
      <vt:lpstr>Office Theme</vt:lpstr>
      <vt:lpstr>1_Custom Design</vt:lpstr>
      <vt:lpstr>NTSB General Dark</vt:lpstr>
      <vt:lpstr>1_NTSB General Dark</vt:lpstr>
      <vt:lpstr>CTDOT - ADA Compliant Template</vt:lpstr>
      <vt:lpstr>1_CTDOT - ADA Compliant Template</vt:lpstr>
      <vt:lpstr>PowerPoint Presentation</vt:lpstr>
      <vt:lpstr>  Vision Zero Council – Welcome and Introductions   </vt:lpstr>
      <vt:lpstr>Vision Zero Council – Meeting Agenda </vt:lpstr>
      <vt:lpstr>  Vision Zero Council – Adoption of 12/16/24 Meeting Minutes   </vt:lpstr>
      <vt:lpstr>Transportation Committee Leadership</vt:lpstr>
      <vt:lpstr>Vision Zero Council - Agency Legislative Updates</vt:lpstr>
      <vt:lpstr>2025 CTDOT Legislative Proposals</vt:lpstr>
      <vt:lpstr>Updates to Prior Legislative Initiatives &amp; Reports</vt:lpstr>
      <vt:lpstr>Vision Zero Council - Agency Legislative Updates</vt:lpstr>
      <vt:lpstr>Vision Zero Council – Safety Updates</vt:lpstr>
      <vt:lpstr>Vision Zero Council – Safety Updates</vt:lpstr>
      <vt:lpstr>  Vision Zero Council – Sub-Committee Update </vt:lpstr>
      <vt:lpstr> Vision Zero Council – Next Steps </vt:lpstr>
      <vt:lpstr>Vision Zero Council – Public Comment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Mancini</dc:creator>
  <cp:lastModifiedBy>Swanson, Aaron</cp:lastModifiedBy>
  <cp:revision>4</cp:revision>
  <cp:lastPrinted>2022-05-04T15:48:20Z</cp:lastPrinted>
  <dcterms:created xsi:type="dcterms:W3CDTF">2020-09-28T21:32:29Z</dcterms:created>
  <dcterms:modified xsi:type="dcterms:W3CDTF">2025-03-13T13:38:35Z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0x0101008807CA5D29826D4E8FF5197C37D56967</vt:lpwstr>
  </property>
  <property fmtid="{D5CDD505-2E9C-101B-9397-08002B2CF9AE}" pid="3" name="MediaServiceImageTags">
    <vt:lpwstr/>
  </property>
</Properties>
</file>