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  <p:sldId id="265" r:id="rId11"/>
    <p:sldId id="266" r:id="rId12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A129D-B6DA-487A-FB8E-7AE87497E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D3958D-7B02-55F7-E7F9-92B95597DB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6E180-4CD8-FE1D-B7E0-122DE9CCD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DB226-8A06-FBCE-E948-84C1BEF9F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E51339-664C-4C14-FA91-387A07EB2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2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9AB30-3783-B442-308A-0BCCD67CE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171FE-64DF-EF01-A04B-2E04C3356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40DF0-5C96-EB44-D85D-5D2987CCB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69317-5B38-2B69-B7A3-C79735E48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3A70B8-6BCD-F732-1151-DF5BD12CE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71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0AA8C9-19DD-AADA-6B4C-33295EF505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FA1D89-39EB-D1A4-3238-E7608B340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3DEB1-AC8A-40E1-D63E-11CDE4E98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A4142-E8D0-01DD-D540-ABCC3CE3D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E8AFC-232C-9A55-D620-D8F1544BB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22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2635-AB2A-B16D-A61E-E2F496EBB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B677B-E96A-EBB1-44E5-008B597E2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26A12-0AFD-F6D9-2EEF-088BD65B8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70A55-2AA6-3F14-9C5B-C062BC25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7EF51-8E72-57AF-47DB-F98068F71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6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4568A-58F5-23BB-0D10-3620A63CE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B0DA2-F746-5597-82D0-D73B4EFA5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B6EE8-20E7-A4A4-3718-B063A0872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F7E1A-D190-466C-4E4F-98168A8AD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7CE90-DC9C-AE44-E830-D8A6958F5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D1CE7-3E8F-5B9A-FD56-9AD47B191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D18E-3F93-F0C0-19B5-45986BA35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59A1E5-89CE-43CF-2683-6B0BDE88D6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ED7EC0-2B3A-C8BF-6841-D1B6BB2EE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B03AB-189D-534B-6EFE-1BC16E6B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41B886-5A66-BDC7-5123-D65141A5F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00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59B11-C480-99E1-EE40-6AB7969E7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1EEF8E-80D9-3DDC-816A-B3C20C30E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7BC93F-56EC-F89E-82BA-AF53C69F6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85431A-8DFD-8BF3-7110-DCAA58970D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F42E5E-9AE1-51A8-B10D-64439A7741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7E52C8-4FD1-EF97-C7BA-E62FB2FB3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929976-168D-84BA-4BA0-F4864206A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9F3485-C010-FB06-EE8D-77187F86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7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403CF-D4D8-1203-7BFA-BB0E46C3C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CA900D-2CC3-0100-6D33-1696A0F46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530CC3-B893-CEEC-1CE8-72E06BB5C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8578CE-6FA6-62D3-2DAF-A2CC27C45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17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E36F05-721D-BBF8-0074-C3F8D47A1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BB0C83-02EC-984A-A188-1710E8007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577C-02D4-1513-8B3E-9D8B46C52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77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E5FD-BE34-9A2F-F193-C6EAA5DE1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9BDF6-9791-7583-39C1-FE926744D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B3483E-1822-2404-CCD4-A466AD2189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164D-CAA7-3CFC-6D13-06C6DEE13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2F8AB-247F-4820-8202-D94FDBF10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5E1F5-4593-903D-A527-F77318EDF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5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EA586-6B7E-130A-54B8-7661AA5C3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C0AEFB-353E-9F30-C7DC-B726460B4D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BACBA-9B30-49B9-3CA0-C25E12052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383B66-E378-1ACE-EC67-DB7233210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E2259-3E75-1BFA-B15F-A24CF2070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07E6EF-6DB5-7E5C-1D11-213095EBC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77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AF5F9D-20CC-8AEF-30F8-7E65860DF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21100-5C4F-608B-367B-BD266125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51A30-2759-9275-1E61-F4DC09EC11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B89840-E70B-48DF-8C22-BA060B5E7C60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84404-9415-B13B-C1DD-923E10917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6EC1B-535C-6305-6639-68200F7D1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E6C127-1452-4257-9123-506AC6B58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683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AFD791E-363A-24E1-03A9-E491F03F150D}"/>
              </a:ext>
            </a:extLst>
          </p:cNvPr>
          <p:cNvSpPr txBox="1"/>
          <p:nvPr/>
        </p:nvSpPr>
        <p:spPr>
          <a:xfrm>
            <a:off x="2170838" y="1563656"/>
            <a:ext cx="8092442" cy="37306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BRANCHES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Emergency Transitional Housing Program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Meriden, CT</a:t>
            </a:r>
          </a:p>
        </p:txBody>
      </p:sp>
    </p:spTree>
    <p:extLst>
      <p:ext uri="{BB962C8B-B14F-4D97-AF65-F5344CB8AC3E}">
        <p14:creationId xmlns:p14="http://schemas.microsoft.com/office/powerpoint/2010/main" val="3654943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ranches2">
            <a:extLst>
              <a:ext uri="{FF2B5EF4-FFF2-40B4-BE49-F238E27FC236}">
                <a16:creationId xmlns:a16="http://schemas.microsoft.com/office/drawing/2014/main" id="{EE6EA471-7DDD-0150-1F41-1C4084C293C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138" y="0"/>
            <a:ext cx="5165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505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ranches3">
            <a:extLst>
              <a:ext uri="{FF2B5EF4-FFF2-40B4-BE49-F238E27FC236}">
                <a16:creationId xmlns:a16="http://schemas.microsoft.com/office/drawing/2014/main" id="{25E7444C-0F47-EB37-33D1-9A76EC30CD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138" y="0"/>
            <a:ext cx="5164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74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0002814">
            <a:extLst>
              <a:ext uri="{FF2B5EF4-FFF2-40B4-BE49-F238E27FC236}">
                <a16:creationId xmlns:a16="http://schemas.microsoft.com/office/drawing/2014/main" id="{0AA2A90A-1ABB-A5F7-A44E-49438AFBD4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12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0002818">
            <a:extLst>
              <a:ext uri="{FF2B5EF4-FFF2-40B4-BE49-F238E27FC236}">
                <a16:creationId xmlns:a16="http://schemas.microsoft.com/office/drawing/2014/main" id="{2847AA33-F1C1-077A-440B-09F81C07EA1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44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0002820">
            <a:extLst>
              <a:ext uri="{FF2B5EF4-FFF2-40B4-BE49-F238E27FC236}">
                <a16:creationId xmlns:a16="http://schemas.microsoft.com/office/drawing/2014/main" id="{87D886F2-0750-DEE6-20BB-B2BE47F4C87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08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0002821">
            <a:extLst>
              <a:ext uri="{FF2B5EF4-FFF2-40B4-BE49-F238E27FC236}">
                <a16:creationId xmlns:a16="http://schemas.microsoft.com/office/drawing/2014/main" id="{7DECB3D5-8473-046B-1F3A-97FB2AE4EEA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54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0002822">
            <a:extLst>
              <a:ext uri="{FF2B5EF4-FFF2-40B4-BE49-F238E27FC236}">
                <a16:creationId xmlns:a16="http://schemas.microsoft.com/office/drawing/2014/main" id="{3E0CD9DB-F398-898B-C6CD-2C79B8C1E5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451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0002823">
            <a:extLst>
              <a:ext uri="{FF2B5EF4-FFF2-40B4-BE49-F238E27FC236}">
                <a16:creationId xmlns:a16="http://schemas.microsoft.com/office/drawing/2014/main" id="{D371D917-1577-F770-E26B-CC04BC8C87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55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ranches1">
            <a:extLst>
              <a:ext uri="{FF2B5EF4-FFF2-40B4-BE49-F238E27FC236}">
                <a16:creationId xmlns:a16="http://schemas.microsoft.com/office/drawing/2014/main" id="{652CB274-FDC4-9ECF-AD91-EC4F3047DC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138" y="0"/>
            <a:ext cx="5165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7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00002817">
            <a:extLst>
              <a:ext uri="{FF2B5EF4-FFF2-40B4-BE49-F238E27FC236}">
                <a16:creationId xmlns:a16="http://schemas.microsoft.com/office/drawing/2014/main" id="{81F5EFAB-078C-9948-B1D7-A5676B3417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53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7" ma:contentTypeDescription="Create a new document." ma:contentTypeScope="" ma:versionID="bf68789ab78e3a4a209c3ddd6d9a82ba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ce85b1b8ef0d12cc694634b7add81b36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5aa524db-7994-4ced-a2c9-48a98e90847e" xsi:nil="true"/>
    <lcf76f155ced4ddcb4097134ff3c332f xmlns="5aa524db-7994-4ced-a2c9-48a98e90847e">
      <Terms xmlns="http://schemas.microsoft.com/office/infopath/2007/PartnerControls"/>
    </lcf76f155ced4ddcb4097134ff3c332f>
    <TaxCatchAll xmlns="8a992f34-6748-40d0-a1a6-bff449e3bc95" xsi:nil="true"/>
  </documentManagement>
</p:properties>
</file>

<file path=customXml/itemProps1.xml><?xml version="1.0" encoding="utf-8"?>
<ds:datastoreItem xmlns:ds="http://schemas.openxmlformats.org/officeDocument/2006/customXml" ds:itemID="{95764C11-D808-4DFA-87F2-DF805B409BFC}"/>
</file>

<file path=customXml/itemProps2.xml><?xml version="1.0" encoding="utf-8"?>
<ds:datastoreItem xmlns:ds="http://schemas.openxmlformats.org/officeDocument/2006/customXml" ds:itemID="{7917966C-E09A-4396-9409-6430AE7B5722}"/>
</file>

<file path=customXml/itemProps3.xml><?xml version="1.0" encoding="utf-8"?>
<ds:datastoreItem xmlns:ds="http://schemas.openxmlformats.org/officeDocument/2006/customXml" ds:itemID="{463CDBC2-7757-4FC4-BDA3-5CD9C84C83B3}"/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42</TotalTime>
  <Words>8</Words>
  <Application>Microsoft Office PowerPoint</Application>
  <PresentationFormat>Widescreen</PresentationFormat>
  <Paragraphs>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State Of CT DDS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Fishbein, Kyle</dc:creator>
  <cp:lastModifiedBy>Fishbein, Kyle</cp:lastModifiedBy>
  <cp:revision>4</cp:revision>
  <dcterms:created xsi:type="dcterms:W3CDTF">2025-04-22T14:18:12Z</dcterms:created>
  <dcterms:modified xsi:type="dcterms:W3CDTF">2025-04-22T16:19:06Z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0x01010043673E79E0C3E640A3EA83010EA564F7</vt:lpwstr>
  </property>
</Properties>
</file>