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en Gilfeather" userId="a479919d-af5e-46c6-bfa2-a8d361015ff2" providerId="ADAL" clId="{9FFEC526-FFC4-44C0-A1A6-E58E831720C4}"/>
    <pc:docChg chg="modSld">
      <pc:chgData name="Kristen Gilfeather" userId="a479919d-af5e-46c6-bfa2-a8d361015ff2" providerId="ADAL" clId="{9FFEC526-FFC4-44C0-A1A6-E58E831720C4}" dt="2024-08-27T17:40:01.708" v="13" actId="1076"/>
      <pc:docMkLst>
        <pc:docMk/>
      </pc:docMkLst>
      <pc:sldChg chg="modSp mod">
        <pc:chgData name="Kristen Gilfeather" userId="a479919d-af5e-46c6-bfa2-a8d361015ff2" providerId="ADAL" clId="{9FFEC526-FFC4-44C0-A1A6-E58E831720C4}" dt="2024-08-27T17:40:01.708" v="13" actId="1076"/>
        <pc:sldMkLst>
          <pc:docMk/>
          <pc:sldMk cId="2801504785" sldId="256"/>
        </pc:sldMkLst>
        <pc:spChg chg="mod">
          <ac:chgData name="Kristen Gilfeather" userId="a479919d-af5e-46c6-bfa2-a8d361015ff2" providerId="ADAL" clId="{9FFEC526-FFC4-44C0-A1A6-E58E831720C4}" dt="2024-08-27T17:39:52.999" v="12" actId="1076"/>
          <ac:spMkLst>
            <pc:docMk/>
            <pc:sldMk cId="2801504785" sldId="256"/>
            <ac:spMk id="29" creationId="{A1A874D2-CD6F-28B4-6C8C-7E2BD5121D81}"/>
          </ac:spMkLst>
        </pc:spChg>
        <pc:picChg chg="mod">
          <ac:chgData name="Kristen Gilfeather" userId="a479919d-af5e-46c6-bfa2-a8d361015ff2" providerId="ADAL" clId="{9FFEC526-FFC4-44C0-A1A6-E58E831720C4}" dt="2024-08-27T17:40:01.708" v="13" actId="1076"/>
          <ac:picMkLst>
            <pc:docMk/>
            <pc:sldMk cId="2801504785" sldId="256"/>
            <ac:picMk id="6" creationId="{274FDB8A-FCB7-326B-7496-3D49EDB21DA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9D6DC-E1CB-4874-BF52-C3407230D20E}" type="datetime1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143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01D81-C4B9-4A87-89A7-22E29E6C9200}" type="datetime1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00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7718-69F7-427E-95A3-C1246AF46913}" type="datetime1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94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3E51-B7F7-4C24-B8E3-5471755DC0E0}" type="datetime1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590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A59F-D956-4598-A3C1-AE72A5387751}" type="datetime1">
              <a:rPr lang="en-US" smtClean="0"/>
              <a:t>8/27/2024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604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BBD69-7BD3-4731-8064-242619E92CBE}" type="datetime1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0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77D9-239F-488B-9358-023C46BC7084}" type="datetime1">
              <a:rPr lang="en-US" smtClean="0"/>
              <a:t>8/27/2024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23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1C24-7140-4FDE-92F3-654C6E2D3C1C}" type="datetime1">
              <a:rPr lang="en-US" smtClean="0"/>
              <a:t>8/27/2024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68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6ACF-ECB9-4B5F-A429-08B8AC75E8EF}" type="datetime1">
              <a:rPr lang="en-US" smtClean="0"/>
              <a:t>8/27/2024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2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29B-EE2A-486A-BDB9-0C848B4FAFDD}" type="datetime1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35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5FE4A-CB8D-40AB-BFFC-AAF37EA071CB}" type="datetime1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906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17C94-3B1E-4991-BED3-41F8B0158A00}" type="datetime1">
              <a:rPr lang="en-US" smtClean="0"/>
              <a:t>8/27/2024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757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NEAT.DDS@oakhillct.org" TargetMode="Externa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erson and person looking at a tablet&#10;&#10;Description automatically generated">
            <a:extLst>
              <a:ext uri="{FF2B5EF4-FFF2-40B4-BE49-F238E27FC236}">
                <a16:creationId xmlns:a16="http://schemas.microsoft.com/office/drawing/2014/main" id="{E15F8E78-CBD5-F630-3EFA-20304DB52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84745" y="1080846"/>
            <a:ext cx="6261744" cy="4696308"/>
          </a:xfrm>
          <a:prstGeom prst="rect">
            <a:avLst/>
          </a:prstGeom>
        </p:spPr>
      </p:pic>
      <p:pic>
        <p:nvPicPr>
          <p:cNvPr id="6" name="Picture 5" descr="A person using a computer&#10;&#10;Description automatically generated">
            <a:extLst>
              <a:ext uri="{FF2B5EF4-FFF2-40B4-BE49-F238E27FC236}">
                <a16:creationId xmlns:a16="http://schemas.microsoft.com/office/drawing/2014/main" id="{274FDB8A-FCB7-326B-7496-3D49EDB21D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4" t="15587" r="25497" b="16930"/>
          <a:stretch/>
        </p:blipFill>
        <p:spPr>
          <a:xfrm rot="5400000">
            <a:off x="5546074" y="1501716"/>
            <a:ext cx="3596954" cy="4288670"/>
          </a:xfrm>
          <a:prstGeom prst="rect">
            <a:avLst/>
          </a:prstGeom>
        </p:spPr>
      </p:pic>
      <p:pic>
        <p:nvPicPr>
          <p:cNvPr id="16" name="Picture 15" descr="A hand pointing at a tablet&#10;&#10;Description automatically generated">
            <a:extLst>
              <a:ext uri="{FF2B5EF4-FFF2-40B4-BE49-F238E27FC236}">
                <a16:creationId xmlns:a16="http://schemas.microsoft.com/office/drawing/2014/main" id="{9F624CF6-4EE4-6C69-F0D4-1B8452EF2D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7" r="10165"/>
          <a:stretch/>
        </p:blipFill>
        <p:spPr>
          <a:xfrm rot="5400000">
            <a:off x="10062000" y="2506682"/>
            <a:ext cx="1783567" cy="1844635"/>
          </a:xfrm>
          <a:prstGeom prst="rect">
            <a:avLst/>
          </a:prstGeom>
        </p:spPr>
      </p:pic>
      <p:pic>
        <p:nvPicPr>
          <p:cNvPr id="28" name="Picture 27" descr="A logo for a company&#10;&#10;Description automatically generated">
            <a:extLst>
              <a:ext uri="{FF2B5EF4-FFF2-40B4-BE49-F238E27FC236}">
                <a16:creationId xmlns:a16="http://schemas.microsoft.com/office/drawing/2014/main" id="{928D7255-7F29-6CA2-D8EB-18A75C9B43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163" y="5587865"/>
            <a:ext cx="2721864" cy="118872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1A874D2-CD6F-28B4-6C8C-7E2BD5121D81}"/>
              </a:ext>
            </a:extLst>
          </p:cNvPr>
          <p:cNvSpPr txBox="1"/>
          <p:nvPr/>
        </p:nvSpPr>
        <p:spPr>
          <a:xfrm>
            <a:off x="5167046" y="-25117"/>
            <a:ext cx="426134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Andrew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Echo Show 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iPad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Attainment GoVisual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Attainment Job Coaching On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Apple Watch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C03DBC-943B-1619-4EAD-4174F82E0E02}"/>
              </a:ext>
            </a:extLst>
          </p:cNvPr>
          <p:cNvSpPr txBox="1"/>
          <p:nvPr/>
        </p:nvSpPr>
        <p:spPr>
          <a:xfrm>
            <a:off x="5644477" y="5766726"/>
            <a:ext cx="3400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Kristen Gilfeather</a:t>
            </a:r>
          </a:p>
          <a:p>
            <a:r>
              <a:rPr lang="en-US" sz="1600" dirty="0"/>
              <a:t>Assistive Technology Manager</a:t>
            </a:r>
          </a:p>
          <a:p>
            <a:r>
              <a:rPr lang="en-US" sz="1600" dirty="0">
                <a:hlinkClick r:id="rId6"/>
              </a:rPr>
              <a:t>NEAT.DDS@oakhillct.org</a:t>
            </a:r>
            <a:r>
              <a:rPr lang="en-US" sz="1600" dirty="0"/>
              <a:t> </a:t>
            </a:r>
          </a:p>
        </p:txBody>
      </p:sp>
      <p:pic>
        <p:nvPicPr>
          <p:cNvPr id="32" name="Picture 2" descr="alexa logo">
            <a:extLst>
              <a:ext uri="{FF2B5EF4-FFF2-40B4-BE49-F238E27FC236}">
                <a16:creationId xmlns:a16="http://schemas.microsoft.com/office/drawing/2014/main" id="{CAAA1838-09DB-7F2E-3E60-EA66DD4264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9" t="4587" r="11621" b="5469"/>
          <a:stretch/>
        </p:blipFill>
        <p:spPr bwMode="auto">
          <a:xfrm>
            <a:off x="10031467" y="317284"/>
            <a:ext cx="1844634" cy="12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504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6" ma:contentTypeDescription="Create a new document." ma:contentTypeScope="" ma:versionID="7b5400e9bdfd878d18f66cc9f0eb5915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4d574550018294bafbe057c95de5d20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BA376D-821E-4FE6-B9C8-46DAE2AC4BD1}"/>
</file>

<file path=customXml/itemProps2.xml><?xml version="1.0" encoding="utf-8"?>
<ds:datastoreItem xmlns:ds="http://schemas.openxmlformats.org/officeDocument/2006/customXml" ds:itemID="{71F26B26-8490-4E82-B070-BA79E62FDAE3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48</TotalTime>
  <Words>26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Kristen Gilfeather</dc:creator>
  <cp:lastModifiedBy>Kristen Gilfeather</cp:lastModifiedBy>
  <cp:revision>1</cp:revision>
  <dcterms:created xsi:type="dcterms:W3CDTF">2024-08-27T16:51:41Z</dcterms:created>
  <dcterms:modified xsi:type="dcterms:W3CDTF">2024-08-27T17:40:01Z</dcterms:modified>
</cp:coreProperties>
</file>