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data4.xml" ContentType="application/vnd.openxmlformats-officedocument.drawingml.diagramData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layout1.xml" ContentType="application/vnd.openxmlformats-officedocument.drawingml.diagram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layout2.xml" ContentType="application/vnd.openxmlformats-officedocument.drawingml.diagramLayout+xml"/>
  <Override PartName="/ppt/diagrams/layout4.xml" ContentType="application/vnd.openxmlformats-officedocument.drawingml.diagramLayout+xml"/>
  <Override PartName="/ppt/diagrams/drawing2.xml" ContentType="application/vnd.ms-office.drawingml.diagramDrawing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4.xml" ContentType="application/vnd.openxmlformats-officedocument.drawingml.diagramColors+xml"/>
  <Override PartName="/ppt/diagrams/drawing3.xml" ContentType="application/vnd.ms-office.drawingml.diagramDrawing+xml"/>
  <Override PartName="/ppt/diagrams/colors2.xml" ContentType="application/vnd.openxmlformats-officedocument.drawingml.diagramColors+xml"/>
  <Override PartName="/ppt/diagrams/drawing4.xml" ContentType="application/vnd.ms-office.drawingml.diagramDrawing+xml"/>
  <Override PartName="/ppt/diagrams/quickStyle4.xml" ContentType="application/vnd.openxmlformats-officedocument.drawingml.diagramStyle+xml"/>
  <Override PartName="/ppt/diagrams/colors3.xml" ContentType="application/vnd.openxmlformats-officedocument.drawingml.diagramColor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8" r:id="rId3"/>
    <p:sldId id="267" r:id="rId4"/>
    <p:sldId id="259" r:id="rId5"/>
    <p:sldId id="260" r:id="rId6"/>
    <p:sldId id="261" r:id="rId7"/>
    <p:sldId id="262" r:id="rId8"/>
    <p:sldId id="263" r:id="rId9"/>
    <p:sldId id="264" r:id="rId10"/>
    <p:sldId id="269" r:id="rId11"/>
    <p:sldId id="266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3B0D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4" d="100"/>
          <a:sy n="64" d="100"/>
        </p:scale>
        <p:origin x="748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A9979FE-1FA2-4091-B8E9-5E2CDC38C82B}" type="doc">
      <dgm:prSet loTypeId="urn:microsoft.com/office/officeart/2018/layout/CircleProcess" loCatId="simpleprocesssa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2DE24EB-4415-45DD-B273-27095EC1ABEF}">
      <dgm:prSet/>
      <dgm:spPr/>
      <dgm:t>
        <a:bodyPr/>
        <a:lstStyle/>
        <a:p>
          <a:r>
            <a:rPr lang="en-US" b="1" dirty="0"/>
            <a:t>Smart Alarm Clock: </a:t>
          </a:r>
          <a:r>
            <a:rPr lang="en-US" dirty="0"/>
            <a:t>Use a smart speaker to wake you up at a specific time with your favorite music.</a:t>
          </a:r>
        </a:p>
      </dgm:t>
    </dgm:pt>
    <dgm:pt modelId="{29FA33CF-E2FE-4A5C-95CA-B83598B6D2F9}" type="parTrans" cxnId="{010A5130-FB12-44B0-8E0A-78142948030B}">
      <dgm:prSet/>
      <dgm:spPr/>
      <dgm:t>
        <a:bodyPr/>
        <a:lstStyle/>
        <a:p>
          <a:endParaRPr lang="en-US"/>
        </a:p>
      </dgm:t>
    </dgm:pt>
    <dgm:pt modelId="{34E65D71-E295-44E9-877B-CF0B60D8D86B}" type="sibTrans" cxnId="{010A5130-FB12-44B0-8E0A-78142948030B}">
      <dgm:prSet/>
      <dgm:spPr/>
      <dgm:t>
        <a:bodyPr/>
        <a:lstStyle/>
        <a:p>
          <a:endParaRPr lang="en-US"/>
        </a:p>
      </dgm:t>
    </dgm:pt>
    <dgm:pt modelId="{6DD55166-8958-4805-AEA8-8B05CAF98A1C}">
      <dgm:prSet/>
      <dgm:spPr/>
      <dgm:t>
        <a:bodyPr/>
        <a:lstStyle/>
        <a:p>
          <a:r>
            <a:rPr lang="en-US" b="1" dirty="0"/>
            <a:t>Smart Lights: </a:t>
          </a:r>
          <a:r>
            <a:rPr lang="en-US" dirty="0"/>
            <a:t>Program lights to gradually brighten in the morning to simulate a sunrise.</a:t>
          </a:r>
        </a:p>
      </dgm:t>
    </dgm:pt>
    <dgm:pt modelId="{873DD909-58C7-4BC2-B1B8-F505DFA4969D}" type="parTrans" cxnId="{508E39C9-E208-4F11-ADFB-23D21BC476A0}">
      <dgm:prSet/>
      <dgm:spPr/>
      <dgm:t>
        <a:bodyPr/>
        <a:lstStyle/>
        <a:p>
          <a:endParaRPr lang="en-US"/>
        </a:p>
      </dgm:t>
    </dgm:pt>
    <dgm:pt modelId="{ACE33ACF-9F1A-47B7-8C3F-BB585E937018}" type="sibTrans" cxnId="{508E39C9-E208-4F11-ADFB-23D21BC476A0}">
      <dgm:prSet/>
      <dgm:spPr/>
      <dgm:t>
        <a:bodyPr/>
        <a:lstStyle/>
        <a:p>
          <a:endParaRPr lang="en-US"/>
        </a:p>
      </dgm:t>
    </dgm:pt>
    <dgm:pt modelId="{B7EECF6E-6973-45A4-8A84-EB8A480D6946}">
      <dgm:prSet/>
      <dgm:spPr/>
      <dgm:t>
        <a:bodyPr/>
        <a:lstStyle/>
        <a:p>
          <a:r>
            <a:rPr lang="en-US" b="1" dirty="0"/>
            <a:t>Smart Blinds: </a:t>
          </a:r>
          <a:r>
            <a:rPr lang="en-US" dirty="0"/>
            <a:t>Automate blinds to open when your alarm goes off.</a:t>
          </a:r>
        </a:p>
      </dgm:t>
    </dgm:pt>
    <dgm:pt modelId="{89743148-06C9-4752-AE21-FD3A748B3C75}" type="parTrans" cxnId="{0AAF9A33-DFDC-4686-ACA7-BEC0C3562D88}">
      <dgm:prSet/>
      <dgm:spPr/>
      <dgm:t>
        <a:bodyPr/>
        <a:lstStyle/>
        <a:p>
          <a:endParaRPr lang="en-US"/>
        </a:p>
      </dgm:t>
    </dgm:pt>
    <dgm:pt modelId="{43061D0A-7595-4606-BEAB-39391754C0F5}" type="sibTrans" cxnId="{0AAF9A33-DFDC-4686-ACA7-BEC0C3562D88}">
      <dgm:prSet/>
      <dgm:spPr/>
      <dgm:t>
        <a:bodyPr/>
        <a:lstStyle/>
        <a:p>
          <a:endParaRPr lang="en-US"/>
        </a:p>
      </dgm:t>
    </dgm:pt>
    <dgm:pt modelId="{89BE586F-E28D-4FE1-94B9-AADFC86802E0}">
      <dgm:prSet/>
      <dgm:spPr/>
      <dgm:t>
        <a:bodyPr/>
        <a:lstStyle/>
        <a:p>
          <a:r>
            <a:rPr lang="en-US" b="1" dirty="0"/>
            <a:t>Smart Coffee</a:t>
          </a:r>
          <a:r>
            <a:rPr lang="en-US" dirty="0"/>
            <a:t> Maker: Schedule your coffee machine to start brewing as your alarm goes off.</a:t>
          </a:r>
        </a:p>
      </dgm:t>
    </dgm:pt>
    <dgm:pt modelId="{08F64E5A-FB94-4254-98C7-DAF233C57ADA}" type="parTrans" cxnId="{AC403879-DE56-4EC8-A0BF-0089986C97D3}">
      <dgm:prSet/>
      <dgm:spPr/>
      <dgm:t>
        <a:bodyPr/>
        <a:lstStyle/>
        <a:p>
          <a:endParaRPr lang="en-US"/>
        </a:p>
      </dgm:t>
    </dgm:pt>
    <dgm:pt modelId="{442AEA2A-A3DB-477E-B5CC-DAA56901F983}" type="sibTrans" cxnId="{AC403879-DE56-4EC8-A0BF-0089986C97D3}">
      <dgm:prSet/>
      <dgm:spPr/>
      <dgm:t>
        <a:bodyPr/>
        <a:lstStyle/>
        <a:p>
          <a:endParaRPr lang="en-US"/>
        </a:p>
      </dgm:t>
    </dgm:pt>
    <dgm:pt modelId="{CBA8D864-1ADF-46B9-AF51-906647738468}">
      <dgm:prSet custT="1"/>
      <dgm:spPr/>
      <dgm:t>
        <a:bodyPr/>
        <a:lstStyle/>
        <a:p>
          <a:r>
            <a:rPr lang="en-US" sz="2000" b="1" dirty="0"/>
            <a:t>Morning Routine</a:t>
          </a:r>
          <a:endParaRPr lang="en-US" sz="2000" dirty="0"/>
        </a:p>
      </dgm:t>
    </dgm:pt>
    <dgm:pt modelId="{36135FD2-F9B1-4736-91C2-F26F5CE9CCFD}" type="sibTrans" cxnId="{0D1D6453-4440-4EB1-90CE-C4F5D1A0BFF8}">
      <dgm:prSet/>
      <dgm:spPr/>
      <dgm:t>
        <a:bodyPr/>
        <a:lstStyle/>
        <a:p>
          <a:endParaRPr lang="en-US"/>
        </a:p>
      </dgm:t>
    </dgm:pt>
    <dgm:pt modelId="{7B8A2108-3AF9-4713-B902-33399E697A1A}" type="parTrans" cxnId="{0D1D6453-4440-4EB1-90CE-C4F5D1A0BFF8}">
      <dgm:prSet/>
      <dgm:spPr/>
      <dgm:t>
        <a:bodyPr/>
        <a:lstStyle/>
        <a:p>
          <a:endParaRPr lang="en-US"/>
        </a:p>
      </dgm:t>
    </dgm:pt>
    <dgm:pt modelId="{DC673105-4919-4BD6-BC05-2F6A3CAE8BCD}" type="pres">
      <dgm:prSet presAssocID="{1A9979FE-1FA2-4091-B8E9-5E2CDC38C82B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B88B841A-9736-42CB-B924-B51921AF60B3}" type="pres">
      <dgm:prSet presAssocID="{89BE586F-E28D-4FE1-94B9-AADFC86802E0}" presName="Accent5" presStyleCnt="0"/>
      <dgm:spPr/>
    </dgm:pt>
    <dgm:pt modelId="{2EE891AC-C507-4EFE-9DB1-503002304956}" type="pres">
      <dgm:prSet presAssocID="{89BE586F-E28D-4FE1-94B9-AADFC86802E0}" presName="Accent" presStyleLbl="node1" presStyleIdx="0" presStyleCnt="10"/>
      <dgm:spPr/>
    </dgm:pt>
    <dgm:pt modelId="{C992E7F1-994B-4733-A0A6-D832A6105C36}" type="pres">
      <dgm:prSet presAssocID="{89BE586F-E28D-4FE1-94B9-AADFC86802E0}" presName="ParentBackground5" presStyleCnt="0"/>
      <dgm:spPr/>
    </dgm:pt>
    <dgm:pt modelId="{95F92095-572C-4C9F-9984-63F6759AE2DC}" type="pres">
      <dgm:prSet presAssocID="{89BE586F-E28D-4FE1-94B9-AADFC86802E0}" presName="ParentBackground" presStyleLbl="node1" presStyleIdx="1" presStyleCnt="10"/>
      <dgm:spPr/>
    </dgm:pt>
    <dgm:pt modelId="{43926CCB-1A5E-435F-A0A9-55E142520692}" type="pres">
      <dgm:prSet presAssocID="{89BE586F-E28D-4FE1-94B9-AADFC86802E0}" presName="Parent5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0A9DD52A-BCF6-44AE-BBD1-31E169A1FC6A}" type="pres">
      <dgm:prSet presAssocID="{B7EECF6E-6973-45A4-8A84-EB8A480D6946}" presName="Accent4" presStyleCnt="0"/>
      <dgm:spPr/>
    </dgm:pt>
    <dgm:pt modelId="{DAAD6513-2024-4126-9B40-4CAFD448F0A3}" type="pres">
      <dgm:prSet presAssocID="{B7EECF6E-6973-45A4-8A84-EB8A480D6946}" presName="Accent" presStyleLbl="node1" presStyleIdx="2" presStyleCnt="10"/>
      <dgm:spPr/>
    </dgm:pt>
    <dgm:pt modelId="{1E4423D4-DB99-458A-BC7F-B691A7B1C59C}" type="pres">
      <dgm:prSet presAssocID="{B7EECF6E-6973-45A4-8A84-EB8A480D6946}" presName="ParentBackground4" presStyleCnt="0"/>
      <dgm:spPr/>
    </dgm:pt>
    <dgm:pt modelId="{BF1D3B4A-C049-43D5-80D8-4135D5E8AF6D}" type="pres">
      <dgm:prSet presAssocID="{B7EECF6E-6973-45A4-8A84-EB8A480D6946}" presName="ParentBackground" presStyleLbl="node1" presStyleIdx="3" presStyleCnt="10"/>
      <dgm:spPr/>
    </dgm:pt>
    <dgm:pt modelId="{1D39A808-2AAF-4D9C-B6B8-8F586E1D587F}" type="pres">
      <dgm:prSet presAssocID="{B7EECF6E-6973-45A4-8A84-EB8A480D6946}" presName="Parent4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BD138673-B73A-4B61-8E12-BDFDA84AC279}" type="pres">
      <dgm:prSet presAssocID="{6DD55166-8958-4805-AEA8-8B05CAF98A1C}" presName="Accent3" presStyleCnt="0"/>
      <dgm:spPr/>
    </dgm:pt>
    <dgm:pt modelId="{ECF6C8D9-C8E9-4807-9577-F70E9A7AAF2D}" type="pres">
      <dgm:prSet presAssocID="{6DD55166-8958-4805-AEA8-8B05CAF98A1C}" presName="Accent" presStyleLbl="node1" presStyleIdx="4" presStyleCnt="10"/>
      <dgm:spPr/>
    </dgm:pt>
    <dgm:pt modelId="{FF950098-3EE0-452D-85E3-C9BAC95E94AD}" type="pres">
      <dgm:prSet presAssocID="{6DD55166-8958-4805-AEA8-8B05CAF98A1C}" presName="ParentBackground3" presStyleCnt="0"/>
      <dgm:spPr/>
    </dgm:pt>
    <dgm:pt modelId="{5FD076FC-745B-4588-A4B6-51005F99850A}" type="pres">
      <dgm:prSet presAssocID="{6DD55166-8958-4805-AEA8-8B05CAF98A1C}" presName="ParentBackground" presStyleLbl="node1" presStyleIdx="5" presStyleCnt="10"/>
      <dgm:spPr/>
    </dgm:pt>
    <dgm:pt modelId="{879509DC-4D96-464B-81C5-F2FC01665BEF}" type="pres">
      <dgm:prSet presAssocID="{6DD55166-8958-4805-AEA8-8B05CAF98A1C}" presName="Parent3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857B5EE2-2F51-406F-8610-848C48B46E8D}" type="pres">
      <dgm:prSet presAssocID="{22DE24EB-4415-45DD-B273-27095EC1ABEF}" presName="Accent2" presStyleCnt="0"/>
      <dgm:spPr/>
    </dgm:pt>
    <dgm:pt modelId="{5288A9AB-BFD4-4612-B641-D65508040446}" type="pres">
      <dgm:prSet presAssocID="{22DE24EB-4415-45DD-B273-27095EC1ABEF}" presName="Accent" presStyleLbl="node1" presStyleIdx="6" presStyleCnt="10"/>
      <dgm:spPr/>
    </dgm:pt>
    <dgm:pt modelId="{3EC7FC36-8251-42E3-8FCB-DB105CC3254A}" type="pres">
      <dgm:prSet presAssocID="{22DE24EB-4415-45DD-B273-27095EC1ABEF}" presName="ParentBackground2" presStyleCnt="0"/>
      <dgm:spPr/>
    </dgm:pt>
    <dgm:pt modelId="{20663CA9-9052-40D4-AE91-8482D36BC2EE}" type="pres">
      <dgm:prSet presAssocID="{22DE24EB-4415-45DD-B273-27095EC1ABEF}" presName="ParentBackground" presStyleLbl="node1" presStyleIdx="7" presStyleCnt="10"/>
      <dgm:spPr/>
    </dgm:pt>
    <dgm:pt modelId="{717A65B2-8889-48CD-9D6D-F8D4C3DA5DE8}" type="pres">
      <dgm:prSet presAssocID="{22DE24EB-4415-45DD-B273-27095EC1ABEF}" presName="Parent2" presStyleLbl="fgAcc0" presStyleIdx="0" presStyleCnt="0">
        <dgm:presLayoutVars>
          <dgm:chMax val="1"/>
          <dgm:chPref val="1"/>
          <dgm:bulletEnabled val="1"/>
        </dgm:presLayoutVars>
      </dgm:prSet>
      <dgm:spPr/>
    </dgm:pt>
    <dgm:pt modelId="{C00C1C2F-5B35-429B-AF10-6F3EDE0244AE}" type="pres">
      <dgm:prSet presAssocID="{CBA8D864-1ADF-46B9-AF51-906647738468}" presName="Accent1" presStyleCnt="0"/>
      <dgm:spPr/>
    </dgm:pt>
    <dgm:pt modelId="{C1273D22-9DCD-4AAE-8B5A-A700B7CF7AE2}" type="pres">
      <dgm:prSet presAssocID="{CBA8D864-1ADF-46B9-AF51-906647738468}" presName="Accent" presStyleLbl="node1" presStyleIdx="8" presStyleCnt="10"/>
      <dgm:spPr/>
    </dgm:pt>
    <dgm:pt modelId="{FABD611D-D3CA-4993-8EA1-920258D5D334}" type="pres">
      <dgm:prSet presAssocID="{CBA8D864-1ADF-46B9-AF51-906647738468}" presName="ParentBackground1" presStyleCnt="0"/>
      <dgm:spPr/>
    </dgm:pt>
    <dgm:pt modelId="{7B0D8820-EDF9-44FB-86AD-2254B545FE39}" type="pres">
      <dgm:prSet presAssocID="{CBA8D864-1ADF-46B9-AF51-906647738468}" presName="ParentBackground" presStyleLbl="node1" presStyleIdx="9" presStyleCnt="10"/>
      <dgm:spPr/>
    </dgm:pt>
    <dgm:pt modelId="{59EB9D31-2812-4221-B440-6739BD95046E}" type="pres">
      <dgm:prSet presAssocID="{CBA8D864-1ADF-46B9-AF51-906647738468}" presName="Parent1" presStyleLbl="fgAcc0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826B7D1C-DA8B-4599-95ED-8553151A2540}" type="presOf" srcId="{89BE586F-E28D-4FE1-94B9-AADFC86802E0}" destId="{95F92095-572C-4C9F-9984-63F6759AE2DC}" srcOrd="0" destOrd="0" presId="urn:microsoft.com/office/officeart/2018/layout/CircleProcess"/>
    <dgm:cxn modelId="{D5EE4A1F-0FFB-464C-94BD-C324B80F4B3F}" type="presOf" srcId="{22DE24EB-4415-45DD-B273-27095EC1ABEF}" destId="{717A65B2-8889-48CD-9D6D-F8D4C3DA5DE8}" srcOrd="1" destOrd="0" presId="urn:microsoft.com/office/officeart/2018/layout/CircleProcess"/>
    <dgm:cxn modelId="{9DA7AF27-9621-49CE-B888-0D6FF403EFAB}" type="presOf" srcId="{B7EECF6E-6973-45A4-8A84-EB8A480D6946}" destId="{BF1D3B4A-C049-43D5-80D8-4135D5E8AF6D}" srcOrd="0" destOrd="0" presId="urn:microsoft.com/office/officeart/2018/layout/CircleProcess"/>
    <dgm:cxn modelId="{010A5130-FB12-44B0-8E0A-78142948030B}" srcId="{1A9979FE-1FA2-4091-B8E9-5E2CDC38C82B}" destId="{22DE24EB-4415-45DD-B273-27095EC1ABEF}" srcOrd="1" destOrd="0" parTransId="{29FA33CF-E2FE-4A5C-95CA-B83598B6D2F9}" sibTransId="{34E65D71-E295-44E9-877B-CF0B60D8D86B}"/>
    <dgm:cxn modelId="{0AAF9A33-DFDC-4686-ACA7-BEC0C3562D88}" srcId="{1A9979FE-1FA2-4091-B8E9-5E2CDC38C82B}" destId="{B7EECF6E-6973-45A4-8A84-EB8A480D6946}" srcOrd="3" destOrd="0" parTransId="{89743148-06C9-4752-AE21-FD3A748B3C75}" sibTransId="{43061D0A-7595-4606-BEAB-39391754C0F5}"/>
    <dgm:cxn modelId="{24F2B339-7B36-49A7-9538-D3029210594B}" type="presOf" srcId="{1A9979FE-1FA2-4091-B8E9-5E2CDC38C82B}" destId="{DC673105-4919-4BD6-BC05-2F6A3CAE8BCD}" srcOrd="0" destOrd="0" presId="urn:microsoft.com/office/officeart/2018/layout/CircleProcess"/>
    <dgm:cxn modelId="{A83D716C-066E-4D6F-87C3-6288B5476C3A}" type="presOf" srcId="{6DD55166-8958-4805-AEA8-8B05CAF98A1C}" destId="{879509DC-4D96-464B-81C5-F2FC01665BEF}" srcOrd="1" destOrd="0" presId="urn:microsoft.com/office/officeart/2018/layout/CircleProcess"/>
    <dgm:cxn modelId="{D305EE70-0744-4BC4-988E-CEB47458BCE5}" type="presOf" srcId="{CBA8D864-1ADF-46B9-AF51-906647738468}" destId="{7B0D8820-EDF9-44FB-86AD-2254B545FE39}" srcOrd="0" destOrd="0" presId="urn:microsoft.com/office/officeart/2018/layout/CircleProcess"/>
    <dgm:cxn modelId="{0D1D6453-4440-4EB1-90CE-C4F5D1A0BFF8}" srcId="{1A9979FE-1FA2-4091-B8E9-5E2CDC38C82B}" destId="{CBA8D864-1ADF-46B9-AF51-906647738468}" srcOrd="0" destOrd="0" parTransId="{7B8A2108-3AF9-4713-B902-33399E697A1A}" sibTransId="{36135FD2-F9B1-4736-91C2-F26F5CE9CCFD}"/>
    <dgm:cxn modelId="{AC403879-DE56-4EC8-A0BF-0089986C97D3}" srcId="{1A9979FE-1FA2-4091-B8E9-5E2CDC38C82B}" destId="{89BE586F-E28D-4FE1-94B9-AADFC86802E0}" srcOrd="4" destOrd="0" parTransId="{08F64E5A-FB94-4254-98C7-DAF233C57ADA}" sibTransId="{442AEA2A-A3DB-477E-B5CC-DAA56901F983}"/>
    <dgm:cxn modelId="{15254596-69A6-491C-B1DD-441ED73F018F}" type="presOf" srcId="{6DD55166-8958-4805-AEA8-8B05CAF98A1C}" destId="{5FD076FC-745B-4588-A4B6-51005F99850A}" srcOrd="0" destOrd="0" presId="urn:microsoft.com/office/officeart/2018/layout/CircleProcess"/>
    <dgm:cxn modelId="{F9AEEDAA-C2D4-40B6-A5D2-0C6C964BFBF3}" type="presOf" srcId="{22DE24EB-4415-45DD-B273-27095EC1ABEF}" destId="{20663CA9-9052-40D4-AE91-8482D36BC2EE}" srcOrd="0" destOrd="0" presId="urn:microsoft.com/office/officeart/2018/layout/CircleProcess"/>
    <dgm:cxn modelId="{38F8EFBB-048D-4E60-8A54-F90CD1E30A43}" type="presOf" srcId="{CBA8D864-1ADF-46B9-AF51-906647738468}" destId="{59EB9D31-2812-4221-B440-6739BD95046E}" srcOrd="1" destOrd="0" presId="urn:microsoft.com/office/officeart/2018/layout/CircleProcess"/>
    <dgm:cxn modelId="{508E39C9-E208-4F11-ADFB-23D21BC476A0}" srcId="{1A9979FE-1FA2-4091-B8E9-5E2CDC38C82B}" destId="{6DD55166-8958-4805-AEA8-8B05CAF98A1C}" srcOrd="2" destOrd="0" parTransId="{873DD909-58C7-4BC2-B1B8-F505DFA4969D}" sibTransId="{ACE33ACF-9F1A-47B7-8C3F-BB585E937018}"/>
    <dgm:cxn modelId="{F825F2CD-2883-4F62-9349-2A07887102D6}" type="presOf" srcId="{89BE586F-E28D-4FE1-94B9-AADFC86802E0}" destId="{43926CCB-1A5E-435F-A0A9-55E142520692}" srcOrd="1" destOrd="0" presId="urn:microsoft.com/office/officeart/2018/layout/CircleProcess"/>
    <dgm:cxn modelId="{05AEABD8-9E3B-4CCE-BFD3-438D07F3CA64}" type="presOf" srcId="{B7EECF6E-6973-45A4-8A84-EB8A480D6946}" destId="{1D39A808-2AAF-4D9C-B6B8-8F586E1D587F}" srcOrd="1" destOrd="0" presId="urn:microsoft.com/office/officeart/2018/layout/CircleProcess"/>
    <dgm:cxn modelId="{8A02A0FB-6E81-4DDE-A966-DA08A27FEF1F}" type="presParOf" srcId="{DC673105-4919-4BD6-BC05-2F6A3CAE8BCD}" destId="{B88B841A-9736-42CB-B924-B51921AF60B3}" srcOrd="0" destOrd="0" presId="urn:microsoft.com/office/officeart/2018/layout/CircleProcess"/>
    <dgm:cxn modelId="{9948E120-D3ED-45B7-89AC-E0CBF554237F}" type="presParOf" srcId="{B88B841A-9736-42CB-B924-B51921AF60B3}" destId="{2EE891AC-C507-4EFE-9DB1-503002304956}" srcOrd="0" destOrd="0" presId="urn:microsoft.com/office/officeart/2018/layout/CircleProcess"/>
    <dgm:cxn modelId="{6556D867-26A3-4400-BD3D-4677B5C88B46}" type="presParOf" srcId="{DC673105-4919-4BD6-BC05-2F6A3CAE8BCD}" destId="{C992E7F1-994B-4733-A0A6-D832A6105C36}" srcOrd="1" destOrd="0" presId="urn:microsoft.com/office/officeart/2018/layout/CircleProcess"/>
    <dgm:cxn modelId="{367C6CCE-92DC-4105-84C5-D003167F3FE9}" type="presParOf" srcId="{C992E7F1-994B-4733-A0A6-D832A6105C36}" destId="{95F92095-572C-4C9F-9984-63F6759AE2DC}" srcOrd="0" destOrd="0" presId="urn:microsoft.com/office/officeart/2018/layout/CircleProcess"/>
    <dgm:cxn modelId="{EB07B26C-6E38-4CBD-9447-C37F9C1F56B5}" type="presParOf" srcId="{DC673105-4919-4BD6-BC05-2F6A3CAE8BCD}" destId="{43926CCB-1A5E-435F-A0A9-55E142520692}" srcOrd="2" destOrd="0" presId="urn:microsoft.com/office/officeart/2018/layout/CircleProcess"/>
    <dgm:cxn modelId="{0E85D76E-CC9A-4666-B4C3-E3EC7516CCBA}" type="presParOf" srcId="{DC673105-4919-4BD6-BC05-2F6A3CAE8BCD}" destId="{0A9DD52A-BCF6-44AE-BBD1-31E169A1FC6A}" srcOrd="3" destOrd="0" presId="urn:microsoft.com/office/officeart/2018/layout/CircleProcess"/>
    <dgm:cxn modelId="{00D50F50-3F17-49C6-87CC-882ED0A306EE}" type="presParOf" srcId="{0A9DD52A-BCF6-44AE-BBD1-31E169A1FC6A}" destId="{DAAD6513-2024-4126-9B40-4CAFD448F0A3}" srcOrd="0" destOrd="0" presId="urn:microsoft.com/office/officeart/2018/layout/CircleProcess"/>
    <dgm:cxn modelId="{DAF0533D-C9A7-446B-BD86-CA890A9C6876}" type="presParOf" srcId="{DC673105-4919-4BD6-BC05-2F6A3CAE8BCD}" destId="{1E4423D4-DB99-458A-BC7F-B691A7B1C59C}" srcOrd="4" destOrd="0" presId="urn:microsoft.com/office/officeart/2018/layout/CircleProcess"/>
    <dgm:cxn modelId="{FED50710-5EB1-4BC2-9DF2-F084C1F285EF}" type="presParOf" srcId="{1E4423D4-DB99-458A-BC7F-B691A7B1C59C}" destId="{BF1D3B4A-C049-43D5-80D8-4135D5E8AF6D}" srcOrd="0" destOrd="0" presId="urn:microsoft.com/office/officeart/2018/layout/CircleProcess"/>
    <dgm:cxn modelId="{1807E87D-2E50-403C-8526-966960ABED14}" type="presParOf" srcId="{DC673105-4919-4BD6-BC05-2F6A3CAE8BCD}" destId="{1D39A808-2AAF-4D9C-B6B8-8F586E1D587F}" srcOrd="5" destOrd="0" presId="urn:microsoft.com/office/officeart/2018/layout/CircleProcess"/>
    <dgm:cxn modelId="{A34C49B1-BF24-4BC5-A3E5-3377625AF8B2}" type="presParOf" srcId="{DC673105-4919-4BD6-BC05-2F6A3CAE8BCD}" destId="{BD138673-B73A-4B61-8E12-BDFDA84AC279}" srcOrd="6" destOrd="0" presId="urn:microsoft.com/office/officeart/2018/layout/CircleProcess"/>
    <dgm:cxn modelId="{C3BC4D7E-0AA3-41E8-B205-4B9717C82B7B}" type="presParOf" srcId="{BD138673-B73A-4B61-8E12-BDFDA84AC279}" destId="{ECF6C8D9-C8E9-4807-9577-F70E9A7AAF2D}" srcOrd="0" destOrd="0" presId="urn:microsoft.com/office/officeart/2018/layout/CircleProcess"/>
    <dgm:cxn modelId="{479C2F49-A927-40ED-828B-8B180171F02B}" type="presParOf" srcId="{DC673105-4919-4BD6-BC05-2F6A3CAE8BCD}" destId="{FF950098-3EE0-452D-85E3-C9BAC95E94AD}" srcOrd="7" destOrd="0" presId="urn:microsoft.com/office/officeart/2018/layout/CircleProcess"/>
    <dgm:cxn modelId="{8A44FDBA-AFFE-4F2D-A9F0-97816AB62F38}" type="presParOf" srcId="{FF950098-3EE0-452D-85E3-C9BAC95E94AD}" destId="{5FD076FC-745B-4588-A4B6-51005F99850A}" srcOrd="0" destOrd="0" presId="urn:microsoft.com/office/officeart/2018/layout/CircleProcess"/>
    <dgm:cxn modelId="{517B44F3-51F4-4641-BD79-671FF98559E1}" type="presParOf" srcId="{DC673105-4919-4BD6-BC05-2F6A3CAE8BCD}" destId="{879509DC-4D96-464B-81C5-F2FC01665BEF}" srcOrd="8" destOrd="0" presId="urn:microsoft.com/office/officeart/2018/layout/CircleProcess"/>
    <dgm:cxn modelId="{0EE20A04-93A1-4905-B4EA-F74E2233A38F}" type="presParOf" srcId="{DC673105-4919-4BD6-BC05-2F6A3CAE8BCD}" destId="{857B5EE2-2F51-406F-8610-848C48B46E8D}" srcOrd="9" destOrd="0" presId="urn:microsoft.com/office/officeart/2018/layout/CircleProcess"/>
    <dgm:cxn modelId="{D3607277-DC93-42E3-B655-5AEEF65A55FF}" type="presParOf" srcId="{857B5EE2-2F51-406F-8610-848C48B46E8D}" destId="{5288A9AB-BFD4-4612-B641-D65508040446}" srcOrd="0" destOrd="0" presId="urn:microsoft.com/office/officeart/2018/layout/CircleProcess"/>
    <dgm:cxn modelId="{3A1777CE-F766-47F3-82FF-F863AD0DC969}" type="presParOf" srcId="{DC673105-4919-4BD6-BC05-2F6A3CAE8BCD}" destId="{3EC7FC36-8251-42E3-8FCB-DB105CC3254A}" srcOrd="10" destOrd="0" presId="urn:microsoft.com/office/officeart/2018/layout/CircleProcess"/>
    <dgm:cxn modelId="{C8328670-B563-4550-B2B7-C3939700624E}" type="presParOf" srcId="{3EC7FC36-8251-42E3-8FCB-DB105CC3254A}" destId="{20663CA9-9052-40D4-AE91-8482D36BC2EE}" srcOrd="0" destOrd="0" presId="urn:microsoft.com/office/officeart/2018/layout/CircleProcess"/>
    <dgm:cxn modelId="{1003E7A4-1864-4810-BF98-29307F7E6C02}" type="presParOf" srcId="{DC673105-4919-4BD6-BC05-2F6A3CAE8BCD}" destId="{717A65B2-8889-48CD-9D6D-F8D4C3DA5DE8}" srcOrd="11" destOrd="0" presId="urn:microsoft.com/office/officeart/2018/layout/CircleProcess"/>
    <dgm:cxn modelId="{45E04B49-CFF8-4D5B-A042-330CDD830E3B}" type="presParOf" srcId="{DC673105-4919-4BD6-BC05-2F6A3CAE8BCD}" destId="{C00C1C2F-5B35-429B-AF10-6F3EDE0244AE}" srcOrd="12" destOrd="0" presId="urn:microsoft.com/office/officeart/2018/layout/CircleProcess"/>
    <dgm:cxn modelId="{76ECFB10-B717-4091-B70E-524F5CB2CE33}" type="presParOf" srcId="{C00C1C2F-5B35-429B-AF10-6F3EDE0244AE}" destId="{C1273D22-9DCD-4AAE-8B5A-A700B7CF7AE2}" srcOrd="0" destOrd="0" presId="urn:microsoft.com/office/officeart/2018/layout/CircleProcess"/>
    <dgm:cxn modelId="{3DCF243D-C7E1-42B8-A98D-9B80F17B9EA4}" type="presParOf" srcId="{DC673105-4919-4BD6-BC05-2F6A3CAE8BCD}" destId="{FABD611D-D3CA-4993-8EA1-920258D5D334}" srcOrd="13" destOrd="0" presId="urn:microsoft.com/office/officeart/2018/layout/CircleProcess"/>
    <dgm:cxn modelId="{EAD16B1A-54FC-4892-8074-49B04E6DEF8B}" type="presParOf" srcId="{FABD611D-D3CA-4993-8EA1-920258D5D334}" destId="{7B0D8820-EDF9-44FB-86AD-2254B545FE39}" srcOrd="0" destOrd="0" presId="urn:microsoft.com/office/officeart/2018/layout/CircleProcess"/>
    <dgm:cxn modelId="{2BECCB8B-2FF1-4052-B849-D5C4887182ED}" type="presParOf" srcId="{DC673105-4919-4BD6-BC05-2F6A3CAE8BCD}" destId="{59EB9D31-2812-4221-B440-6739BD95046E}" srcOrd="14" destOrd="0" presId="urn:microsoft.com/office/officeart/2018/layout/Circle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99AA661-3769-4465-895A-1583077051F9}" type="doc">
      <dgm:prSet loTypeId="urn:microsoft.com/office/officeart/2008/layout/LinedList" loCatId="list" qsTypeId="urn:microsoft.com/office/officeart/2005/8/quickstyle/simple2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B9C3B744-6839-4674-9A6D-4F21C4E80414}">
      <dgm:prSet/>
      <dgm:spPr/>
      <dgm:t>
        <a:bodyPr/>
        <a:lstStyle/>
        <a:p>
          <a:r>
            <a:rPr lang="en-US" b="1" dirty="0"/>
            <a:t>Relaxation and Entertainment</a:t>
          </a:r>
          <a:endParaRPr lang="en-US" dirty="0"/>
        </a:p>
      </dgm:t>
    </dgm:pt>
    <dgm:pt modelId="{98CD1127-6D2F-46D7-878A-137ECB77474B}" type="parTrans" cxnId="{BDA2F1E8-FC5E-4BD2-AC45-6DB610B1F6F2}">
      <dgm:prSet/>
      <dgm:spPr/>
      <dgm:t>
        <a:bodyPr/>
        <a:lstStyle/>
        <a:p>
          <a:endParaRPr lang="en-US"/>
        </a:p>
      </dgm:t>
    </dgm:pt>
    <dgm:pt modelId="{93AF3ACF-5FB8-4C55-A0C6-AF87F9FA5F1F}" type="sibTrans" cxnId="{BDA2F1E8-FC5E-4BD2-AC45-6DB610B1F6F2}">
      <dgm:prSet/>
      <dgm:spPr/>
      <dgm:t>
        <a:bodyPr/>
        <a:lstStyle/>
        <a:p>
          <a:endParaRPr lang="en-US"/>
        </a:p>
      </dgm:t>
    </dgm:pt>
    <dgm:pt modelId="{B82DEA38-B8F7-4E15-A6F5-21AA05D495B4}">
      <dgm:prSet/>
      <dgm:spPr/>
      <dgm:t>
        <a:bodyPr/>
        <a:lstStyle/>
        <a:p>
          <a:r>
            <a:rPr lang="en-US" b="1"/>
            <a:t>Smart Speakers</a:t>
          </a:r>
          <a:r>
            <a:rPr lang="en-US"/>
            <a:t>: Play music, podcasts, or audiobooks using voice commands.</a:t>
          </a:r>
        </a:p>
      </dgm:t>
    </dgm:pt>
    <dgm:pt modelId="{6EAF718F-5413-4DEA-B2A6-223D0EC89261}" type="parTrans" cxnId="{3338AD20-E9AB-46DE-AD5A-E981745640E9}">
      <dgm:prSet/>
      <dgm:spPr/>
      <dgm:t>
        <a:bodyPr/>
        <a:lstStyle/>
        <a:p>
          <a:endParaRPr lang="en-US"/>
        </a:p>
      </dgm:t>
    </dgm:pt>
    <dgm:pt modelId="{190CC6B3-08BF-4D8F-9ED8-EDDC0A21E3F1}" type="sibTrans" cxnId="{3338AD20-E9AB-46DE-AD5A-E981745640E9}">
      <dgm:prSet/>
      <dgm:spPr/>
      <dgm:t>
        <a:bodyPr/>
        <a:lstStyle/>
        <a:p>
          <a:endParaRPr lang="en-US"/>
        </a:p>
      </dgm:t>
    </dgm:pt>
    <dgm:pt modelId="{30EA0271-C03C-4820-9206-205DF9DDB25F}">
      <dgm:prSet/>
      <dgm:spPr/>
      <dgm:t>
        <a:bodyPr/>
        <a:lstStyle/>
        <a:p>
          <a:r>
            <a:rPr lang="en-US" b="1"/>
            <a:t>Smart TV: </a:t>
          </a:r>
        </a:p>
        <a:p>
          <a:r>
            <a:rPr lang="en-US"/>
            <a:t>Control your TV, streaming devices, or gaming consoles with your voice.</a:t>
          </a:r>
        </a:p>
      </dgm:t>
    </dgm:pt>
    <dgm:pt modelId="{D83396DF-D6AC-4F62-B747-084D95AAB329}" type="parTrans" cxnId="{3FBA7FA4-A070-4361-A4AD-ECE6537CB331}">
      <dgm:prSet/>
      <dgm:spPr/>
      <dgm:t>
        <a:bodyPr/>
        <a:lstStyle/>
        <a:p>
          <a:endParaRPr lang="en-US"/>
        </a:p>
      </dgm:t>
    </dgm:pt>
    <dgm:pt modelId="{4FF02B98-7E9B-4647-BB41-6013B6CBC5A3}" type="sibTrans" cxnId="{3FBA7FA4-A070-4361-A4AD-ECE6537CB331}">
      <dgm:prSet/>
      <dgm:spPr/>
      <dgm:t>
        <a:bodyPr/>
        <a:lstStyle/>
        <a:p>
          <a:endParaRPr lang="en-US"/>
        </a:p>
      </dgm:t>
    </dgm:pt>
    <dgm:pt modelId="{ABCE299F-6112-4BD4-ABE4-1A975584573A}">
      <dgm:prSet/>
      <dgm:spPr/>
      <dgm:t>
        <a:bodyPr/>
        <a:lstStyle/>
        <a:p>
          <a:r>
            <a:rPr lang="en-US" b="1"/>
            <a:t>Smart Lighting: </a:t>
          </a:r>
          <a:r>
            <a:rPr lang="en-US"/>
            <a:t>Set the mood with different lighting scenes for reading, movie watching, or relaxing.</a:t>
          </a:r>
        </a:p>
      </dgm:t>
    </dgm:pt>
    <dgm:pt modelId="{BAE72155-1C66-4BB4-931D-1635CC352718}" type="parTrans" cxnId="{F5ADB4D6-D21C-4C60-9AD1-EB1A41529929}">
      <dgm:prSet/>
      <dgm:spPr/>
      <dgm:t>
        <a:bodyPr/>
        <a:lstStyle/>
        <a:p>
          <a:endParaRPr lang="en-US"/>
        </a:p>
      </dgm:t>
    </dgm:pt>
    <dgm:pt modelId="{89B7D845-6650-4371-949C-08520114A9FB}" type="sibTrans" cxnId="{F5ADB4D6-D21C-4C60-9AD1-EB1A41529929}">
      <dgm:prSet/>
      <dgm:spPr/>
      <dgm:t>
        <a:bodyPr/>
        <a:lstStyle/>
        <a:p>
          <a:endParaRPr lang="en-US"/>
        </a:p>
      </dgm:t>
    </dgm:pt>
    <dgm:pt modelId="{9B325897-6002-4537-B08C-F8D2A650ADD0}" type="pres">
      <dgm:prSet presAssocID="{499AA661-3769-4465-895A-1583077051F9}" presName="vert0" presStyleCnt="0">
        <dgm:presLayoutVars>
          <dgm:dir/>
          <dgm:animOne val="branch"/>
          <dgm:animLvl val="lvl"/>
        </dgm:presLayoutVars>
      </dgm:prSet>
      <dgm:spPr/>
    </dgm:pt>
    <dgm:pt modelId="{309EFA0A-7848-4FF1-8BF8-D485253712E8}" type="pres">
      <dgm:prSet presAssocID="{B9C3B744-6839-4674-9A6D-4F21C4E80414}" presName="thickLine" presStyleLbl="alignNode1" presStyleIdx="0" presStyleCnt="4"/>
      <dgm:spPr/>
    </dgm:pt>
    <dgm:pt modelId="{6D16DBC5-012D-418B-A9F6-02C3C2BC44DD}" type="pres">
      <dgm:prSet presAssocID="{B9C3B744-6839-4674-9A6D-4F21C4E80414}" presName="horz1" presStyleCnt="0"/>
      <dgm:spPr/>
    </dgm:pt>
    <dgm:pt modelId="{83E829E1-1711-4830-BCFC-37B6AE5EC272}" type="pres">
      <dgm:prSet presAssocID="{B9C3B744-6839-4674-9A6D-4F21C4E80414}" presName="tx1" presStyleLbl="revTx" presStyleIdx="0" presStyleCnt="4"/>
      <dgm:spPr/>
    </dgm:pt>
    <dgm:pt modelId="{4FB88DB1-6836-4321-A8D7-C0CFA0731FB3}" type="pres">
      <dgm:prSet presAssocID="{B9C3B744-6839-4674-9A6D-4F21C4E80414}" presName="vert1" presStyleCnt="0"/>
      <dgm:spPr/>
    </dgm:pt>
    <dgm:pt modelId="{5A5D5ECF-F49D-4BCB-8D7D-F8ED7D880240}" type="pres">
      <dgm:prSet presAssocID="{B82DEA38-B8F7-4E15-A6F5-21AA05D495B4}" presName="thickLine" presStyleLbl="alignNode1" presStyleIdx="1" presStyleCnt="4"/>
      <dgm:spPr/>
    </dgm:pt>
    <dgm:pt modelId="{01D61FC2-1B87-4389-9464-E7D86DAD5AC0}" type="pres">
      <dgm:prSet presAssocID="{B82DEA38-B8F7-4E15-A6F5-21AA05D495B4}" presName="horz1" presStyleCnt="0"/>
      <dgm:spPr/>
    </dgm:pt>
    <dgm:pt modelId="{05912CA8-6C93-48CB-918A-68120F935327}" type="pres">
      <dgm:prSet presAssocID="{B82DEA38-B8F7-4E15-A6F5-21AA05D495B4}" presName="tx1" presStyleLbl="revTx" presStyleIdx="1" presStyleCnt="4"/>
      <dgm:spPr/>
    </dgm:pt>
    <dgm:pt modelId="{BB49BC12-5C46-40CB-8AB2-BD9924D37774}" type="pres">
      <dgm:prSet presAssocID="{B82DEA38-B8F7-4E15-A6F5-21AA05D495B4}" presName="vert1" presStyleCnt="0"/>
      <dgm:spPr/>
    </dgm:pt>
    <dgm:pt modelId="{047DB33E-25DA-448A-8CDC-365FD0A45EB4}" type="pres">
      <dgm:prSet presAssocID="{30EA0271-C03C-4820-9206-205DF9DDB25F}" presName="thickLine" presStyleLbl="alignNode1" presStyleIdx="2" presStyleCnt="4"/>
      <dgm:spPr/>
    </dgm:pt>
    <dgm:pt modelId="{90DFE3B8-24DF-4ACA-BAF5-C3C4FA219101}" type="pres">
      <dgm:prSet presAssocID="{30EA0271-C03C-4820-9206-205DF9DDB25F}" presName="horz1" presStyleCnt="0"/>
      <dgm:spPr/>
    </dgm:pt>
    <dgm:pt modelId="{645651D6-F1FC-4501-B0E3-D57D6B423FE9}" type="pres">
      <dgm:prSet presAssocID="{30EA0271-C03C-4820-9206-205DF9DDB25F}" presName="tx1" presStyleLbl="revTx" presStyleIdx="2" presStyleCnt="4"/>
      <dgm:spPr/>
    </dgm:pt>
    <dgm:pt modelId="{6927180C-DDC6-4CD7-994C-21C50FF4D39E}" type="pres">
      <dgm:prSet presAssocID="{30EA0271-C03C-4820-9206-205DF9DDB25F}" presName="vert1" presStyleCnt="0"/>
      <dgm:spPr/>
    </dgm:pt>
    <dgm:pt modelId="{B4C9C97B-C3CB-4356-BC2F-ED6B24CA9FE1}" type="pres">
      <dgm:prSet presAssocID="{ABCE299F-6112-4BD4-ABE4-1A975584573A}" presName="thickLine" presStyleLbl="alignNode1" presStyleIdx="3" presStyleCnt="4"/>
      <dgm:spPr/>
    </dgm:pt>
    <dgm:pt modelId="{6D25B0B8-5BA8-47F2-865B-C9E1078567BB}" type="pres">
      <dgm:prSet presAssocID="{ABCE299F-6112-4BD4-ABE4-1A975584573A}" presName="horz1" presStyleCnt="0"/>
      <dgm:spPr/>
    </dgm:pt>
    <dgm:pt modelId="{6DF9765F-D70D-4C0F-BF99-26681E2CF20B}" type="pres">
      <dgm:prSet presAssocID="{ABCE299F-6112-4BD4-ABE4-1A975584573A}" presName="tx1" presStyleLbl="revTx" presStyleIdx="3" presStyleCnt="4"/>
      <dgm:spPr/>
    </dgm:pt>
    <dgm:pt modelId="{21632CF8-2DE5-4926-B602-25272078A5C5}" type="pres">
      <dgm:prSet presAssocID="{ABCE299F-6112-4BD4-ABE4-1A975584573A}" presName="vert1" presStyleCnt="0"/>
      <dgm:spPr/>
    </dgm:pt>
  </dgm:ptLst>
  <dgm:cxnLst>
    <dgm:cxn modelId="{3338AD20-E9AB-46DE-AD5A-E981745640E9}" srcId="{499AA661-3769-4465-895A-1583077051F9}" destId="{B82DEA38-B8F7-4E15-A6F5-21AA05D495B4}" srcOrd="1" destOrd="0" parTransId="{6EAF718F-5413-4DEA-B2A6-223D0EC89261}" sibTransId="{190CC6B3-08BF-4D8F-9ED8-EDDC0A21E3F1}"/>
    <dgm:cxn modelId="{78211865-7BA6-4DE0-A1D2-3269D493F87E}" type="presOf" srcId="{499AA661-3769-4465-895A-1583077051F9}" destId="{9B325897-6002-4537-B08C-F8D2A650ADD0}" srcOrd="0" destOrd="0" presId="urn:microsoft.com/office/officeart/2008/layout/LinedList"/>
    <dgm:cxn modelId="{560F5665-3226-44C2-915D-A63A1E523880}" type="presOf" srcId="{B82DEA38-B8F7-4E15-A6F5-21AA05D495B4}" destId="{05912CA8-6C93-48CB-918A-68120F935327}" srcOrd="0" destOrd="0" presId="urn:microsoft.com/office/officeart/2008/layout/LinedList"/>
    <dgm:cxn modelId="{ECA83F67-915F-4336-9372-60CE0531083F}" type="presOf" srcId="{30EA0271-C03C-4820-9206-205DF9DDB25F}" destId="{645651D6-F1FC-4501-B0E3-D57D6B423FE9}" srcOrd="0" destOrd="0" presId="urn:microsoft.com/office/officeart/2008/layout/LinedList"/>
    <dgm:cxn modelId="{3FBA7FA4-A070-4361-A4AD-ECE6537CB331}" srcId="{499AA661-3769-4465-895A-1583077051F9}" destId="{30EA0271-C03C-4820-9206-205DF9DDB25F}" srcOrd="2" destOrd="0" parTransId="{D83396DF-D6AC-4F62-B747-084D95AAB329}" sibTransId="{4FF02B98-7E9B-4647-BB41-6013B6CBC5A3}"/>
    <dgm:cxn modelId="{3A571CBB-3DB8-4215-AD27-FC1110EACEE1}" type="presOf" srcId="{ABCE299F-6112-4BD4-ABE4-1A975584573A}" destId="{6DF9765F-D70D-4C0F-BF99-26681E2CF20B}" srcOrd="0" destOrd="0" presId="urn:microsoft.com/office/officeart/2008/layout/LinedList"/>
    <dgm:cxn modelId="{F5ADB4D6-D21C-4C60-9AD1-EB1A41529929}" srcId="{499AA661-3769-4465-895A-1583077051F9}" destId="{ABCE299F-6112-4BD4-ABE4-1A975584573A}" srcOrd="3" destOrd="0" parTransId="{BAE72155-1C66-4BB4-931D-1635CC352718}" sibTransId="{89B7D845-6650-4371-949C-08520114A9FB}"/>
    <dgm:cxn modelId="{BDA2F1E8-FC5E-4BD2-AC45-6DB610B1F6F2}" srcId="{499AA661-3769-4465-895A-1583077051F9}" destId="{B9C3B744-6839-4674-9A6D-4F21C4E80414}" srcOrd="0" destOrd="0" parTransId="{98CD1127-6D2F-46D7-878A-137ECB77474B}" sibTransId="{93AF3ACF-5FB8-4C55-A0C6-AF87F9FA5F1F}"/>
    <dgm:cxn modelId="{2CDEAFEA-FB78-4305-BB8F-408FA6FBEA7A}" type="presOf" srcId="{B9C3B744-6839-4674-9A6D-4F21C4E80414}" destId="{83E829E1-1711-4830-BCFC-37B6AE5EC272}" srcOrd="0" destOrd="0" presId="urn:microsoft.com/office/officeart/2008/layout/LinedList"/>
    <dgm:cxn modelId="{5F8A9579-C9A1-4DE3-BB18-CFD31229DA86}" type="presParOf" srcId="{9B325897-6002-4537-B08C-F8D2A650ADD0}" destId="{309EFA0A-7848-4FF1-8BF8-D485253712E8}" srcOrd="0" destOrd="0" presId="urn:microsoft.com/office/officeart/2008/layout/LinedList"/>
    <dgm:cxn modelId="{0FBCF373-7923-4FB8-86C7-4C4D3FEFC0B3}" type="presParOf" srcId="{9B325897-6002-4537-B08C-F8D2A650ADD0}" destId="{6D16DBC5-012D-418B-A9F6-02C3C2BC44DD}" srcOrd="1" destOrd="0" presId="urn:microsoft.com/office/officeart/2008/layout/LinedList"/>
    <dgm:cxn modelId="{7AC23171-D5FB-4C30-9F4C-FEA4B2D41DD6}" type="presParOf" srcId="{6D16DBC5-012D-418B-A9F6-02C3C2BC44DD}" destId="{83E829E1-1711-4830-BCFC-37B6AE5EC272}" srcOrd="0" destOrd="0" presId="urn:microsoft.com/office/officeart/2008/layout/LinedList"/>
    <dgm:cxn modelId="{EF5D0365-3A14-48DD-87B0-CA758A41815F}" type="presParOf" srcId="{6D16DBC5-012D-418B-A9F6-02C3C2BC44DD}" destId="{4FB88DB1-6836-4321-A8D7-C0CFA0731FB3}" srcOrd="1" destOrd="0" presId="urn:microsoft.com/office/officeart/2008/layout/LinedList"/>
    <dgm:cxn modelId="{6448A843-39FE-4645-9BAF-90273FD1364A}" type="presParOf" srcId="{9B325897-6002-4537-B08C-F8D2A650ADD0}" destId="{5A5D5ECF-F49D-4BCB-8D7D-F8ED7D880240}" srcOrd="2" destOrd="0" presId="urn:microsoft.com/office/officeart/2008/layout/LinedList"/>
    <dgm:cxn modelId="{69E5AB70-F655-49DF-B13F-C16D7FA3723E}" type="presParOf" srcId="{9B325897-6002-4537-B08C-F8D2A650ADD0}" destId="{01D61FC2-1B87-4389-9464-E7D86DAD5AC0}" srcOrd="3" destOrd="0" presId="urn:microsoft.com/office/officeart/2008/layout/LinedList"/>
    <dgm:cxn modelId="{F1383BF9-8D16-47C2-83C2-696C85F9B016}" type="presParOf" srcId="{01D61FC2-1B87-4389-9464-E7D86DAD5AC0}" destId="{05912CA8-6C93-48CB-918A-68120F935327}" srcOrd="0" destOrd="0" presId="urn:microsoft.com/office/officeart/2008/layout/LinedList"/>
    <dgm:cxn modelId="{7482F338-E40B-4545-9C3F-A6C292EAD44E}" type="presParOf" srcId="{01D61FC2-1B87-4389-9464-E7D86DAD5AC0}" destId="{BB49BC12-5C46-40CB-8AB2-BD9924D37774}" srcOrd="1" destOrd="0" presId="urn:microsoft.com/office/officeart/2008/layout/LinedList"/>
    <dgm:cxn modelId="{C76462EF-D744-4258-89EF-6198F930B91E}" type="presParOf" srcId="{9B325897-6002-4537-B08C-F8D2A650ADD0}" destId="{047DB33E-25DA-448A-8CDC-365FD0A45EB4}" srcOrd="4" destOrd="0" presId="urn:microsoft.com/office/officeart/2008/layout/LinedList"/>
    <dgm:cxn modelId="{5981B674-82A4-4A12-889C-535882193F3C}" type="presParOf" srcId="{9B325897-6002-4537-B08C-F8D2A650ADD0}" destId="{90DFE3B8-24DF-4ACA-BAF5-C3C4FA219101}" srcOrd="5" destOrd="0" presId="urn:microsoft.com/office/officeart/2008/layout/LinedList"/>
    <dgm:cxn modelId="{54F820FF-EFAD-4687-BA56-751CC2994AFD}" type="presParOf" srcId="{90DFE3B8-24DF-4ACA-BAF5-C3C4FA219101}" destId="{645651D6-F1FC-4501-B0E3-D57D6B423FE9}" srcOrd="0" destOrd="0" presId="urn:microsoft.com/office/officeart/2008/layout/LinedList"/>
    <dgm:cxn modelId="{65A528BF-570C-442A-80FF-E6029E2CA21F}" type="presParOf" srcId="{90DFE3B8-24DF-4ACA-BAF5-C3C4FA219101}" destId="{6927180C-DDC6-4CD7-994C-21C50FF4D39E}" srcOrd="1" destOrd="0" presId="urn:microsoft.com/office/officeart/2008/layout/LinedList"/>
    <dgm:cxn modelId="{A6224384-B503-41A6-AF0A-42202F1C9D1B}" type="presParOf" srcId="{9B325897-6002-4537-B08C-F8D2A650ADD0}" destId="{B4C9C97B-C3CB-4356-BC2F-ED6B24CA9FE1}" srcOrd="6" destOrd="0" presId="urn:microsoft.com/office/officeart/2008/layout/LinedList"/>
    <dgm:cxn modelId="{5EF1D12B-AE3A-4A49-9F5D-52964479D89A}" type="presParOf" srcId="{9B325897-6002-4537-B08C-F8D2A650ADD0}" destId="{6D25B0B8-5BA8-47F2-865B-C9E1078567BB}" srcOrd="7" destOrd="0" presId="urn:microsoft.com/office/officeart/2008/layout/LinedList"/>
    <dgm:cxn modelId="{869C62B4-F7BB-4E08-86C6-FA4026B3736D}" type="presParOf" srcId="{6D25B0B8-5BA8-47F2-865B-C9E1078567BB}" destId="{6DF9765F-D70D-4C0F-BF99-26681E2CF20B}" srcOrd="0" destOrd="0" presId="urn:microsoft.com/office/officeart/2008/layout/LinedList"/>
    <dgm:cxn modelId="{6382080D-893B-46E3-8707-219442D6E548}" type="presParOf" srcId="{6D25B0B8-5BA8-47F2-865B-C9E1078567BB}" destId="{21632CF8-2DE5-4926-B602-25272078A5C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A2F51CF-9431-4E5E-8E47-87A45772DED1}" type="doc">
      <dgm:prSet loTypeId="urn:microsoft.com/office/officeart/2008/layout/LinedList" loCatId="list" qsTypeId="urn:microsoft.com/office/officeart/2005/8/quickstyle/simple2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539FB07-C463-4E88-ABDA-A554773EC1E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/>
            <a:t>Energy Efficiency</a:t>
          </a:r>
          <a:endParaRPr lang="en-US"/>
        </a:p>
      </dgm:t>
    </dgm:pt>
    <dgm:pt modelId="{936855F1-823F-4E7D-9AD3-145CA0F3A887}" type="parTrans" cxnId="{85D2BF60-6527-48C9-96E3-8BF56467F8A3}">
      <dgm:prSet/>
      <dgm:spPr/>
      <dgm:t>
        <a:bodyPr/>
        <a:lstStyle/>
        <a:p>
          <a:endParaRPr lang="en-US"/>
        </a:p>
      </dgm:t>
    </dgm:pt>
    <dgm:pt modelId="{DF65D909-AD04-407B-B27F-C39DDCFD03DE}" type="sibTrans" cxnId="{85D2BF60-6527-48C9-96E3-8BF56467F8A3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A7015F30-A49C-435D-816C-B05CD29C150C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Smart Plugs: </a:t>
          </a:r>
          <a:r>
            <a:rPr lang="en-US" dirty="0"/>
            <a:t>Turn off electronics and appliances remotely to save energy.</a:t>
          </a:r>
        </a:p>
      </dgm:t>
    </dgm:pt>
    <dgm:pt modelId="{3E758CA4-5DA2-4816-B36F-FBDC30536246}" type="parTrans" cxnId="{27DD8F35-8BA9-4677-9B26-31423D91C665}">
      <dgm:prSet/>
      <dgm:spPr/>
      <dgm:t>
        <a:bodyPr/>
        <a:lstStyle/>
        <a:p>
          <a:endParaRPr lang="en-US"/>
        </a:p>
      </dgm:t>
    </dgm:pt>
    <dgm:pt modelId="{46CB252D-C38F-4717-AA1E-B39B4E168A29}" type="sibTrans" cxnId="{27DD8F35-8BA9-4677-9B26-31423D91C66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C78EF3E-B82F-4E2E-9AE2-571CF31ED99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Smart Thermostat: </a:t>
          </a:r>
          <a:r>
            <a:rPr lang="en-US" dirty="0"/>
            <a:t>Monitor and adjust heating and cooling based on your schedule.</a:t>
          </a:r>
        </a:p>
      </dgm:t>
    </dgm:pt>
    <dgm:pt modelId="{CE8F1BE1-76B3-4BDC-866F-60A7DBB0D3D5}" type="parTrans" cxnId="{6397003F-DAC4-4A11-B0C4-0B0E2B5D8959}">
      <dgm:prSet/>
      <dgm:spPr/>
      <dgm:t>
        <a:bodyPr/>
        <a:lstStyle/>
        <a:p>
          <a:endParaRPr lang="en-US"/>
        </a:p>
      </dgm:t>
    </dgm:pt>
    <dgm:pt modelId="{0C5BE614-1B39-4278-B147-48907F61B681}" type="sibTrans" cxnId="{6397003F-DAC4-4A11-B0C4-0B0E2B5D8959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F19C8656-F7F4-46F6-8F11-5FCA26A2B77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Energy Monitoring: </a:t>
          </a:r>
          <a:r>
            <a:rPr lang="en-US" dirty="0"/>
            <a:t>Track energy usage and receive tips for efficiency.</a:t>
          </a:r>
        </a:p>
      </dgm:t>
    </dgm:pt>
    <dgm:pt modelId="{97BA76E3-DF37-40B7-8EA9-14AEB6BF76E7}" type="parTrans" cxnId="{0BBF7B2D-5F39-42BB-ADF4-CBA169AE3D48}">
      <dgm:prSet/>
      <dgm:spPr/>
      <dgm:t>
        <a:bodyPr/>
        <a:lstStyle/>
        <a:p>
          <a:endParaRPr lang="en-US"/>
        </a:p>
      </dgm:t>
    </dgm:pt>
    <dgm:pt modelId="{06BC5450-EE9E-4138-B9E8-D7FE0D51B0B3}" type="sibTrans" cxnId="{0BBF7B2D-5F39-42BB-ADF4-CBA169AE3D48}">
      <dgm:prSet/>
      <dgm:spPr/>
      <dgm:t>
        <a:bodyPr/>
        <a:lstStyle/>
        <a:p>
          <a:endParaRPr lang="en-US"/>
        </a:p>
      </dgm:t>
    </dgm:pt>
    <dgm:pt modelId="{782A96E0-EF93-45DB-8BDA-DF8BC48232D4}" type="pres">
      <dgm:prSet presAssocID="{CA2F51CF-9431-4E5E-8E47-87A45772DED1}" presName="vert0" presStyleCnt="0">
        <dgm:presLayoutVars>
          <dgm:dir/>
          <dgm:animOne val="branch"/>
          <dgm:animLvl val="lvl"/>
        </dgm:presLayoutVars>
      </dgm:prSet>
      <dgm:spPr/>
    </dgm:pt>
    <dgm:pt modelId="{7B15BF20-CC9D-4E13-8F4D-DE56B219363B}" type="pres">
      <dgm:prSet presAssocID="{E539FB07-C463-4E88-ABDA-A554773EC1E2}" presName="thickLine" presStyleLbl="alignNode1" presStyleIdx="0" presStyleCnt="4"/>
      <dgm:spPr/>
    </dgm:pt>
    <dgm:pt modelId="{02C6BC13-2D89-49D9-8C6D-2CE4B2899297}" type="pres">
      <dgm:prSet presAssocID="{E539FB07-C463-4E88-ABDA-A554773EC1E2}" presName="horz1" presStyleCnt="0"/>
      <dgm:spPr/>
    </dgm:pt>
    <dgm:pt modelId="{85035378-C23C-4FBF-97F1-AE8977724029}" type="pres">
      <dgm:prSet presAssocID="{E539FB07-C463-4E88-ABDA-A554773EC1E2}" presName="tx1" presStyleLbl="revTx" presStyleIdx="0" presStyleCnt="4"/>
      <dgm:spPr/>
    </dgm:pt>
    <dgm:pt modelId="{44AC7C43-8DF4-4924-BEA6-13C7ADF3AC96}" type="pres">
      <dgm:prSet presAssocID="{E539FB07-C463-4E88-ABDA-A554773EC1E2}" presName="vert1" presStyleCnt="0"/>
      <dgm:spPr/>
    </dgm:pt>
    <dgm:pt modelId="{23EB0B56-431D-4F68-B111-D7364DB3A60D}" type="pres">
      <dgm:prSet presAssocID="{A7015F30-A49C-435D-816C-B05CD29C150C}" presName="thickLine" presStyleLbl="alignNode1" presStyleIdx="1" presStyleCnt="4"/>
      <dgm:spPr/>
    </dgm:pt>
    <dgm:pt modelId="{DC5CD836-CEE2-4DBA-8EFB-BE716A5BB059}" type="pres">
      <dgm:prSet presAssocID="{A7015F30-A49C-435D-816C-B05CD29C150C}" presName="horz1" presStyleCnt="0"/>
      <dgm:spPr/>
    </dgm:pt>
    <dgm:pt modelId="{4C587500-5063-4A22-9812-9D144CA01FF9}" type="pres">
      <dgm:prSet presAssocID="{A7015F30-A49C-435D-816C-B05CD29C150C}" presName="tx1" presStyleLbl="revTx" presStyleIdx="1" presStyleCnt="4"/>
      <dgm:spPr/>
    </dgm:pt>
    <dgm:pt modelId="{C2908DD2-DCFF-41CC-B128-D3993EB0C732}" type="pres">
      <dgm:prSet presAssocID="{A7015F30-A49C-435D-816C-B05CD29C150C}" presName="vert1" presStyleCnt="0"/>
      <dgm:spPr/>
    </dgm:pt>
    <dgm:pt modelId="{543A0C83-EBDF-4493-97BD-3C885AB81B39}" type="pres">
      <dgm:prSet presAssocID="{DC78EF3E-B82F-4E2E-9AE2-571CF31ED99B}" presName="thickLine" presStyleLbl="alignNode1" presStyleIdx="2" presStyleCnt="4"/>
      <dgm:spPr/>
    </dgm:pt>
    <dgm:pt modelId="{A0FC99CF-6FD3-4150-AF4C-530B3C8D8DE7}" type="pres">
      <dgm:prSet presAssocID="{DC78EF3E-B82F-4E2E-9AE2-571CF31ED99B}" presName="horz1" presStyleCnt="0"/>
      <dgm:spPr/>
    </dgm:pt>
    <dgm:pt modelId="{153A7958-6061-43F2-988C-8542EC4FF1C0}" type="pres">
      <dgm:prSet presAssocID="{DC78EF3E-B82F-4E2E-9AE2-571CF31ED99B}" presName="tx1" presStyleLbl="revTx" presStyleIdx="2" presStyleCnt="4"/>
      <dgm:spPr/>
    </dgm:pt>
    <dgm:pt modelId="{982515DC-AFB2-4B02-80C8-779E7FB71684}" type="pres">
      <dgm:prSet presAssocID="{DC78EF3E-B82F-4E2E-9AE2-571CF31ED99B}" presName="vert1" presStyleCnt="0"/>
      <dgm:spPr/>
    </dgm:pt>
    <dgm:pt modelId="{1E25FA9E-4916-479B-ADFC-7C963E7D4D80}" type="pres">
      <dgm:prSet presAssocID="{F19C8656-F7F4-46F6-8F11-5FCA26A2B77F}" presName="thickLine" presStyleLbl="alignNode1" presStyleIdx="3" presStyleCnt="4"/>
      <dgm:spPr/>
    </dgm:pt>
    <dgm:pt modelId="{4F690919-291A-48E6-89C4-678B99EEC61C}" type="pres">
      <dgm:prSet presAssocID="{F19C8656-F7F4-46F6-8F11-5FCA26A2B77F}" presName="horz1" presStyleCnt="0"/>
      <dgm:spPr/>
    </dgm:pt>
    <dgm:pt modelId="{AF1D5374-B458-4336-A658-64698034E733}" type="pres">
      <dgm:prSet presAssocID="{F19C8656-F7F4-46F6-8F11-5FCA26A2B77F}" presName="tx1" presStyleLbl="revTx" presStyleIdx="3" presStyleCnt="4"/>
      <dgm:spPr/>
    </dgm:pt>
    <dgm:pt modelId="{BBE66097-0381-4425-9C5E-91943046DC8E}" type="pres">
      <dgm:prSet presAssocID="{F19C8656-F7F4-46F6-8F11-5FCA26A2B77F}" presName="vert1" presStyleCnt="0"/>
      <dgm:spPr/>
    </dgm:pt>
  </dgm:ptLst>
  <dgm:cxnLst>
    <dgm:cxn modelId="{9F319014-EFCF-4562-9BBF-4CD43372FAF5}" type="presOf" srcId="{A7015F30-A49C-435D-816C-B05CD29C150C}" destId="{4C587500-5063-4A22-9812-9D144CA01FF9}" srcOrd="0" destOrd="0" presId="urn:microsoft.com/office/officeart/2008/layout/LinedList"/>
    <dgm:cxn modelId="{0BBF7B2D-5F39-42BB-ADF4-CBA169AE3D48}" srcId="{CA2F51CF-9431-4E5E-8E47-87A45772DED1}" destId="{F19C8656-F7F4-46F6-8F11-5FCA26A2B77F}" srcOrd="3" destOrd="0" parTransId="{97BA76E3-DF37-40B7-8EA9-14AEB6BF76E7}" sibTransId="{06BC5450-EE9E-4138-B9E8-D7FE0D51B0B3}"/>
    <dgm:cxn modelId="{27DD8F35-8BA9-4677-9B26-31423D91C665}" srcId="{CA2F51CF-9431-4E5E-8E47-87A45772DED1}" destId="{A7015F30-A49C-435D-816C-B05CD29C150C}" srcOrd="1" destOrd="0" parTransId="{3E758CA4-5DA2-4816-B36F-FBDC30536246}" sibTransId="{46CB252D-C38F-4717-AA1E-B39B4E168A29}"/>
    <dgm:cxn modelId="{9DA5F439-06FA-4E24-96F9-EF2372F6379B}" type="presOf" srcId="{E539FB07-C463-4E88-ABDA-A554773EC1E2}" destId="{85035378-C23C-4FBF-97F1-AE8977724029}" srcOrd="0" destOrd="0" presId="urn:microsoft.com/office/officeart/2008/layout/LinedList"/>
    <dgm:cxn modelId="{6397003F-DAC4-4A11-B0C4-0B0E2B5D8959}" srcId="{CA2F51CF-9431-4E5E-8E47-87A45772DED1}" destId="{DC78EF3E-B82F-4E2E-9AE2-571CF31ED99B}" srcOrd="2" destOrd="0" parTransId="{CE8F1BE1-76B3-4BDC-866F-60A7DBB0D3D5}" sibTransId="{0C5BE614-1B39-4278-B147-48907F61B681}"/>
    <dgm:cxn modelId="{85D2BF60-6527-48C9-96E3-8BF56467F8A3}" srcId="{CA2F51CF-9431-4E5E-8E47-87A45772DED1}" destId="{E539FB07-C463-4E88-ABDA-A554773EC1E2}" srcOrd="0" destOrd="0" parTransId="{936855F1-823F-4E7D-9AD3-145CA0F3A887}" sibTransId="{DF65D909-AD04-407B-B27F-C39DDCFD03DE}"/>
    <dgm:cxn modelId="{D0772A49-95D2-45C7-BE11-61BB9DACAC41}" type="presOf" srcId="{CA2F51CF-9431-4E5E-8E47-87A45772DED1}" destId="{782A96E0-EF93-45DB-8BDA-DF8BC48232D4}" srcOrd="0" destOrd="0" presId="urn:microsoft.com/office/officeart/2008/layout/LinedList"/>
    <dgm:cxn modelId="{7574A697-48D9-404E-938E-F15024E6B824}" type="presOf" srcId="{F19C8656-F7F4-46F6-8F11-5FCA26A2B77F}" destId="{AF1D5374-B458-4336-A658-64698034E733}" srcOrd="0" destOrd="0" presId="urn:microsoft.com/office/officeart/2008/layout/LinedList"/>
    <dgm:cxn modelId="{F12990D4-9383-4B7B-949D-3E6B416ED528}" type="presOf" srcId="{DC78EF3E-B82F-4E2E-9AE2-571CF31ED99B}" destId="{153A7958-6061-43F2-988C-8542EC4FF1C0}" srcOrd="0" destOrd="0" presId="urn:microsoft.com/office/officeart/2008/layout/LinedList"/>
    <dgm:cxn modelId="{58860477-7621-4B42-A2FD-BA0363F8E4FB}" type="presParOf" srcId="{782A96E0-EF93-45DB-8BDA-DF8BC48232D4}" destId="{7B15BF20-CC9D-4E13-8F4D-DE56B219363B}" srcOrd="0" destOrd="0" presId="urn:microsoft.com/office/officeart/2008/layout/LinedList"/>
    <dgm:cxn modelId="{1EF44C22-52B0-4A23-9EB4-4F5960C8AEC0}" type="presParOf" srcId="{782A96E0-EF93-45DB-8BDA-DF8BC48232D4}" destId="{02C6BC13-2D89-49D9-8C6D-2CE4B2899297}" srcOrd="1" destOrd="0" presId="urn:microsoft.com/office/officeart/2008/layout/LinedList"/>
    <dgm:cxn modelId="{55A8AEE7-FBC3-4B7D-AB19-99441406538F}" type="presParOf" srcId="{02C6BC13-2D89-49D9-8C6D-2CE4B2899297}" destId="{85035378-C23C-4FBF-97F1-AE8977724029}" srcOrd="0" destOrd="0" presId="urn:microsoft.com/office/officeart/2008/layout/LinedList"/>
    <dgm:cxn modelId="{AC46E126-5C5F-4EB3-9E3E-053EE8E92E01}" type="presParOf" srcId="{02C6BC13-2D89-49D9-8C6D-2CE4B2899297}" destId="{44AC7C43-8DF4-4924-BEA6-13C7ADF3AC96}" srcOrd="1" destOrd="0" presId="urn:microsoft.com/office/officeart/2008/layout/LinedList"/>
    <dgm:cxn modelId="{57940EB9-7E81-42E3-86A2-F97B77A94AC6}" type="presParOf" srcId="{782A96E0-EF93-45DB-8BDA-DF8BC48232D4}" destId="{23EB0B56-431D-4F68-B111-D7364DB3A60D}" srcOrd="2" destOrd="0" presId="urn:microsoft.com/office/officeart/2008/layout/LinedList"/>
    <dgm:cxn modelId="{E0EC555A-1D49-4015-8099-C5283E3273C9}" type="presParOf" srcId="{782A96E0-EF93-45DB-8BDA-DF8BC48232D4}" destId="{DC5CD836-CEE2-4DBA-8EFB-BE716A5BB059}" srcOrd="3" destOrd="0" presId="urn:microsoft.com/office/officeart/2008/layout/LinedList"/>
    <dgm:cxn modelId="{7BF1F776-DE8A-459E-B66D-B240272C9F38}" type="presParOf" srcId="{DC5CD836-CEE2-4DBA-8EFB-BE716A5BB059}" destId="{4C587500-5063-4A22-9812-9D144CA01FF9}" srcOrd="0" destOrd="0" presId="urn:microsoft.com/office/officeart/2008/layout/LinedList"/>
    <dgm:cxn modelId="{D4640BCE-FF00-4F32-8F40-4F88193E5071}" type="presParOf" srcId="{DC5CD836-CEE2-4DBA-8EFB-BE716A5BB059}" destId="{C2908DD2-DCFF-41CC-B128-D3993EB0C732}" srcOrd="1" destOrd="0" presId="urn:microsoft.com/office/officeart/2008/layout/LinedList"/>
    <dgm:cxn modelId="{37B28C6C-0CB3-430A-8ECE-286BFF35AF20}" type="presParOf" srcId="{782A96E0-EF93-45DB-8BDA-DF8BC48232D4}" destId="{543A0C83-EBDF-4493-97BD-3C885AB81B39}" srcOrd="4" destOrd="0" presId="urn:microsoft.com/office/officeart/2008/layout/LinedList"/>
    <dgm:cxn modelId="{9103AD1B-0190-4A29-9337-CDD4D87CCE89}" type="presParOf" srcId="{782A96E0-EF93-45DB-8BDA-DF8BC48232D4}" destId="{A0FC99CF-6FD3-4150-AF4C-530B3C8D8DE7}" srcOrd="5" destOrd="0" presId="urn:microsoft.com/office/officeart/2008/layout/LinedList"/>
    <dgm:cxn modelId="{F74E3EC0-189D-4842-B466-1436CCFE9A60}" type="presParOf" srcId="{A0FC99CF-6FD3-4150-AF4C-530B3C8D8DE7}" destId="{153A7958-6061-43F2-988C-8542EC4FF1C0}" srcOrd="0" destOrd="0" presId="urn:microsoft.com/office/officeart/2008/layout/LinedList"/>
    <dgm:cxn modelId="{40F4D55A-90A0-4098-88D4-86B10B0B794F}" type="presParOf" srcId="{A0FC99CF-6FD3-4150-AF4C-530B3C8D8DE7}" destId="{982515DC-AFB2-4B02-80C8-779E7FB71684}" srcOrd="1" destOrd="0" presId="urn:microsoft.com/office/officeart/2008/layout/LinedList"/>
    <dgm:cxn modelId="{08B3F155-086F-4F26-9957-BBF1FF7F349F}" type="presParOf" srcId="{782A96E0-EF93-45DB-8BDA-DF8BC48232D4}" destId="{1E25FA9E-4916-479B-ADFC-7C963E7D4D80}" srcOrd="6" destOrd="0" presId="urn:microsoft.com/office/officeart/2008/layout/LinedList"/>
    <dgm:cxn modelId="{9E77FE34-FD62-48FB-A3A2-6A935F4B10AA}" type="presParOf" srcId="{782A96E0-EF93-45DB-8BDA-DF8BC48232D4}" destId="{4F690919-291A-48E6-89C4-678B99EEC61C}" srcOrd="7" destOrd="0" presId="urn:microsoft.com/office/officeart/2008/layout/LinedList"/>
    <dgm:cxn modelId="{BED3B4F9-54AC-44A9-82A0-8EE84B958095}" type="presParOf" srcId="{4F690919-291A-48E6-89C4-678B99EEC61C}" destId="{AF1D5374-B458-4336-A658-64698034E733}" srcOrd="0" destOrd="0" presId="urn:microsoft.com/office/officeart/2008/layout/LinedList"/>
    <dgm:cxn modelId="{13F9FB00-ED59-4E67-9AF3-3D2496D76E03}" type="presParOf" srcId="{4F690919-291A-48E6-89C4-678B99EEC61C}" destId="{BBE66097-0381-4425-9C5E-91943046DC8E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BB4BAA-7E66-498F-83AF-C51CEFA67E68}" type="doc">
      <dgm:prSet loTypeId="urn:microsoft.com/office/officeart/2008/layout/LinedList" loCatId="list" qsTypeId="urn:microsoft.com/office/officeart/2005/8/quickstyle/simple1" qsCatId="simple" csTypeId="urn:microsoft.com/office/officeart/2005/8/colors/accent0_3" csCatId="mainScheme" phldr="1"/>
      <dgm:spPr/>
      <dgm:t>
        <a:bodyPr/>
        <a:lstStyle/>
        <a:p>
          <a:endParaRPr lang="en-US"/>
        </a:p>
      </dgm:t>
    </dgm:pt>
    <dgm:pt modelId="{F504C492-8063-4B9C-A6BD-BD9881771464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Home Safety and Security</a:t>
          </a:r>
          <a:endParaRPr lang="en-US" dirty="0"/>
        </a:p>
      </dgm:t>
    </dgm:pt>
    <dgm:pt modelId="{713BA762-6CE5-40DB-9A33-057813053B01}" type="parTrans" cxnId="{F23E6178-147B-47C8-A531-2C53B79DBA71}">
      <dgm:prSet/>
      <dgm:spPr/>
      <dgm:t>
        <a:bodyPr/>
        <a:lstStyle/>
        <a:p>
          <a:endParaRPr lang="en-US"/>
        </a:p>
      </dgm:t>
    </dgm:pt>
    <dgm:pt modelId="{A5F7959B-BFCF-4310-99D5-82575FED69CC}" type="sibTrans" cxnId="{F23E6178-147B-47C8-A531-2C53B79DBA71}">
      <dgm:prSet/>
      <dgm:spPr/>
      <dgm:t>
        <a:bodyPr/>
        <a:lstStyle/>
        <a:p>
          <a:endParaRPr lang="en-US"/>
        </a:p>
      </dgm:t>
    </dgm:pt>
    <dgm:pt modelId="{B55A48DC-D06E-402B-A323-2126ADE65E3E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Security Cameras: </a:t>
          </a:r>
          <a:r>
            <a:rPr lang="en-US" dirty="0"/>
            <a:t>Overseeing your home remotely via your smartphone.</a:t>
          </a:r>
        </a:p>
      </dgm:t>
    </dgm:pt>
    <dgm:pt modelId="{4E4BC743-738A-4685-B2EB-41A7665A347B}" type="parTrans" cxnId="{F2BEF2CA-BAFF-43AD-959A-A4632EF40615}">
      <dgm:prSet/>
      <dgm:spPr/>
      <dgm:t>
        <a:bodyPr/>
        <a:lstStyle/>
        <a:p>
          <a:endParaRPr lang="en-US"/>
        </a:p>
      </dgm:t>
    </dgm:pt>
    <dgm:pt modelId="{AF93A8DC-FDBF-4026-A0E9-F89D1F832223}" type="sibTrans" cxnId="{F2BEF2CA-BAFF-43AD-959A-A4632EF40615}">
      <dgm:prSet/>
      <dgm:spPr/>
      <dgm:t>
        <a:bodyPr/>
        <a:lstStyle/>
        <a:p>
          <a:endParaRPr lang="en-US"/>
        </a:p>
      </dgm:t>
    </dgm:pt>
    <dgm:pt modelId="{0F329A8A-8B18-4C2C-93F5-C5DFD505B44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Smart Doorbells: </a:t>
          </a:r>
          <a:r>
            <a:rPr lang="en-US" dirty="0"/>
            <a:t>See and talk to visitors no matter where you are.</a:t>
          </a:r>
        </a:p>
      </dgm:t>
    </dgm:pt>
    <dgm:pt modelId="{2CF916AA-04D1-41A0-8B9A-47C47963226C}" type="parTrans" cxnId="{FFEEACC0-4FE4-4728-8BC5-6238385887CC}">
      <dgm:prSet/>
      <dgm:spPr/>
      <dgm:t>
        <a:bodyPr/>
        <a:lstStyle/>
        <a:p>
          <a:endParaRPr lang="en-US"/>
        </a:p>
      </dgm:t>
    </dgm:pt>
    <dgm:pt modelId="{E5DB0BBB-0583-4F52-B74E-2D011C2E163B}" type="sibTrans" cxnId="{FFEEACC0-4FE4-4728-8BC5-6238385887CC}">
      <dgm:prSet/>
      <dgm:spPr/>
      <dgm:t>
        <a:bodyPr/>
        <a:lstStyle/>
        <a:p>
          <a:endParaRPr lang="en-US"/>
        </a:p>
      </dgm:t>
    </dgm:pt>
    <dgm:pt modelId="{E211DBD7-9B09-4C4B-9434-53E74CE21030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Smoke and Carbon Monoxide Detectors: </a:t>
          </a:r>
          <a:r>
            <a:rPr lang="en-US" dirty="0"/>
            <a:t>Get notifications on your phone if there's an emergency.</a:t>
          </a:r>
        </a:p>
      </dgm:t>
    </dgm:pt>
    <dgm:pt modelId="{747F60AE-E7F3-43B2-83E0-1B1116EA65D3}" type="parTrans" cxnId="{F00041B2-C5E8-49B1-BB40-008E087F16A9}">
      <dgm:prSet/>
      <dgm:spPr/>
      <dgm:t>
        <a:bodyPr/>
        <a:lstStyle/>
        <a:p>
          <a:endParaRPr lang="en-US"/>
        </a:p>
      </dgm:t>
    </dgm:pt>
    <dgm:pt modelId="{67A71E13-8908-4BAE-88A3-F40BE60BAC7C}" type="sibTrans" cxnId="{F00041B2-C5E8-49B1-BB40-008E087F16A9}">
      <dgm:prSet/>
      <dgm:spPr/>
      <dgm:t>
        <a:bodyPr/>
        <a:lstStyle/>
        <a:p>
          <a:endParaRPr lang="en-US"/>
        </a:p>
      </dgm:t>
    </dgm:pt>
    <dgm:pt modelId="{E5A9C3B5-1C2D-4598-B9B4-C4542C9BE1DD}" type="pres">
      <dgm:prSet presAssocID="{FCBB4BAA-7E66-498F-83AF-C51CEFA67E68}" presName="vert0" presStyleCnt="0">
        <dgm:presLayoutVars>
          <dgm:dir/>
          <dgm:animOne val="branch"/>
          <dgm:animLvl val="lvl"/>
        </dgm:presLayoutVars>
      </dgm:prSet>
      <dgm:spPr/>
    </dgm:pt>
    <dgm:pt modelId="{CC218739-9816-4E88-8418-BB60C4CCD93F}" type="pres">
      <dgm:prSet presAssocID="{F504C492-8063-4B9C-A6BD-BD9881771464}" presName="thickLine" presStyleLbl="alignNode1" presStyleIdx="0" presStyleCnt="4" custLinFactNeighborX="-3350" custLinFactNeighborY="-63365"/>
      <dgm:spPr/>
    </dgm:pt>
    <dgm:pt modelId="{0007C274-F2F0-4782-B738-7582BC39FD42}" type="pres">
      <dgm:prSet presAssocID="{F504C492-8063-4B9C-A6BD-BD9881771464}" presName="horz1" presStyleCnt="0"/>
      <dgm:spPr/>
    </dgm:pt>
    <dgm:pt modelId="{2D193326-DFE8-4684-BBBD-16E732288C03}" type="pres">
      <dgm:prSet presAssocID="{F504C492-8063-4B9C-A6BD-BD9881771464}" presName="tx1" presStyleLbl="revTx" presStyleIdx="0" presStyleCnt="4"/>
      <dgm:spPr/>
    </dgm:pt>
    <dgm:pt modelId="{A137D00B-1A0C-4C28-B084-9FC4ED5401AE}" type="pres">
      <dgm:prSet presAssocID="{F504C492-8063-4B9C-A6BD-BD9881771464}" presName="vert1" presStyleCnt="0"/>
      <dgm:spPr/>
    </dgm:pt>
    <dgm:pt modelId="{2FE702F1-C30B-47A9-869C-A336E8D3F5D6}" type="pres">
      <dgm:prSet presAssocID="{B55A48DC-D06E-402B-A323-2126ADE65E3E}" presName="thickLine" presStyleLbl="alignNode1" presStyleIdx="1" presStyleCnt="4"/>
      <dgm:spPr/>
    </dgm:pt>
    <dgm:pt modelId="{7F053FFE-D889-4C01-B9F5-5FD37D1B2882}" type="pres">
      <dgm:prSet presAssocID="{B55A48DC-D06E-402B-A323-2126ADE65E3E}" presName="horz1" presStyleCnt="0"/>
      <dgm:spPr/>
    </dgm:pt>
    <dgm:pt modelId="{29932075-D565-4B40-81FD-FBB76BA6B50E}" type="pres">
      <dgm:prSet presAssocID="{B55A48DC-D06E-402B-A323-2126ADE65E3E}" presName="tx1" presStyleLbl="revTx" presStyleIdx="1" presStyleCnt="4"/>
      <dgm:spPr/>
    </dgm:pt>
    <dgm:pt modelId="{0A583F9D-3047-4C49-951F-848A05A19D05}" type="pres">
      <dgm:prSet presAssocID="{B55A48DC-D06E-402B-A323-2126ADE65E3E}" presName="vert1" presStyleCnt="0"/>
      <dgm:spPr/>
    </dgm:pt>
    <dgm:pt modelId="{5373774E-5B4A-40C8-B657-D0A271F85451}" type="pres">
      <dgm:prSet presAssocID="{0F329A8A-8B18-4C2C-93F5-C5DFD505B44A}" presName="thickLine" presStyleLbl="alignNode1" presStyleIdx="2" presStyleCnt="4"/>
      <dgm:spPr/>
    </dgm:pt>
    <dgm:pt modelId="{6BA0BB1F-B87F-4722-AB4E-3C7A479AB2BC}" type="pres">
      <dgm:prSet presAssocID="{0F329A8A-8B18-4C2C-93F5-C5DFD505B44A}" presName="horz1" presStyleCnt="0"/>
      <dgm:spPr/>
    </dgm:pt>
    <dgm:pt modelId="{16F2D93F-8FC1-4355-9DAE-9DF30BC70C97}" type="pres">
      <dgm:prSet presAssocID="{0F329A8A-8B18-4C2C-93F5-C5DFD505B44A}" presName="tx1" presStyleLbl="revTx" presStyleIdx="2" presStyleCnt="4"/>
      <dgm:spPr/>
    </dgm:pt>
    <dgm:pt modelId="{D81AD4EE-9EE0-46C7-BC78-9A3AE99E713A}" type="pres">
      <dgm:prSet presAssocID="{0F329A8A-8B18-4C2C-93F5-C5DFD505B44A}" presName="vert1" presStyleCnt="0"/>
      <dgm:spPr/>
    </dgm:pt>
    <dgm:pt modelId="{198C7CD7-F8C3-4E8E-AE33-846326705ED8}" type="pres">
      <dgm:prSet presAssocID="{E211DBD7-9B09-4C4B-9434-53E74CE21030}" presName="thickLine" presStyleLbl="alignNode1" presStyleIdx="3" presStyleCnt="4"/>
      <dgm:spPr/>
    </dgm:pt>
    <dgm:pt modelId="{48C1BC5D-281A-41CA-B788-66186ACE7D7D}" type="pres">
      <dgm:prSet presAssocID="{E211DBD7-9B09-4C4B-9434-53E74CE21030}" presName="horz1" presStyleCnt="0"/>
      <dgm:spPr/>
    </dgm:pt>
    <dgm:pt modelId="{8EB12FAC-D1B6-440C-BBB4-2EFE34BF5783}" type="pres">
      <dgm:prSet presAssocID="{E211DBD7-9B09-4C4B-9434-53E74CE21030}" presName="tx1" presStyleLbl="revTx" presStyleIdx="3" presStyleCnt="4"/>
      <dgm:spPr/>
    </dgm:pt>
    <dgm:pt modelId="{76998310-76E4-4D7A-8B5A-A31F69935555}" type="pres">
      <dgm:prSet presAssocID="{E211DBD7-9B09-4C4B-9434-53E74CE21030}" presName="vert1" presStyleCnt="0"/>
      <dgm:spPr/>
    </dgm:pt>
  </dgm:ptLst>
  <dgm:cxnLst>
    <dgm:cxn modelId="{ECF71345-62D7-4E29-BAF3-02B976B9DB6E}" type="presOf" srcId="{0F329A8A-8B18-4C2C-93F5-C5DFD505B44A}" destId="{16F2D93F-8FC1-4355-9DAE-9DF30BC70C97}" srcOrd="0" destOrd="0" presId="urn:microsoft.com/office/officeart/2008/layout/LinedList"/>
    <dgm:cxn modelId="{036E6A56-3015-4D30-AFD7-6D2C3C4A17DB}" type="presOf" srcId="{B55A48DC-D06E-402B-A323-2126ADE65E3E}" destId="{29932075-D565-4B40-81FD-FBB76BA6B50E}" srcOrd="0" destOrd="0" presId="urn:microsoft.com/office/officeart/2008/layout/LinedList"/>
    <dgm:cxn modelId="{F23E6178-147B-47C8-A531-2C53B79DBA71}" srcId="{FCBB4BAA-7E66-498F-83AF-C51CEFA67E68}" destId="{F504C492-8063-4B9C-A6BD-BD9881771464}" srcOrd="0" destOrd="0" parTransId="{713BA762-6CE5-40DB-9A33-057813053B01}" sibTransId="{A5F7959B-BFCF-4310-99D5-82575FED69CC}"/>
    <dgm:cxn modelId="{F00041B2-C5E8-49B1-BB40-008E087F16A9}" srcId="{FCBB4BAA-7E66-498F-83AF-C51CEFA67E68}" destId="{E211DBD7-9B09-4C4B-9434-53E74CE21030}" srcOrd="3" destOrd="0" parTransId="{747F60AE-E7F3-43B2-83E0-1B1116EA65D3}" sibTransId="{67A71E13-8908-4BAE-88A3-F40BE60BAC7C}"/>
    <dgm:cxn modelId="{3358A7BA-85E0-4832-BF0B-7EC50742BA4D}" type="presOf" srcId="{F504C492-8063-4B9C-A6BD-BD9881771464}" destId="{2D193326-DFE8-4684-BBBD-16E732288C03}" srcOrd="0" destOrd="0" presId="urn:microsoft.com/office/officeart/2008/layout/LinedList"/>
    <dgm:cxn modelId="{FFEEACC0-4FE4-4728-8BC5-6238385887CC}" srcId="{FCBB4BAA-7E66-498F-83AF-C51CEFA67E68}" destId="{0F329A8A-8B18-4C2C-93F5-C5DFD505B44A}" srcOrd="2" destOrd="0" parTransId="{2CF916AA-04D1-41A0-8B9A-47C47963226C}" sibTransId="{E5DB0BBB-0583-4F52-B74E-2D011C2E163B}"/>
    <dgm:cxn modelId="{35B118C2-FE66-46CD-9F43-C20ADE17A2CE}" type="presOf" srcId="{FCBB4BAA-7E66-498F-83AF-C51CEFA67E68}" destId="{E5A9C3B5-1C2D-4598-B9B4-C4542C9BE1DD}" srcOrd="0" destOrd="0" presId="urn:microsoft.com/office/officeart/2008/layout/LinedList"/>
    <dgm:cxn modelId="{F2BEF2CA-BAFF-43AD-959A-A4632EF40615}" srcId="{FCBB4BAA-7E66-498F-83AF-C51CEFA67E68}" destId="{B55A48DC-D06E-402B-A323-2126ADE65E3E}" srcOrd="1" destOrd="0" parTransId="{4E4BC743-738A-4685-B2EB-41A7665A347B}" sibTransId="{AF93A8DC-FDBF-4026-A0E9-F89D1F832223}"/>
    <dgm:cxn modelId="{9B9DAED4-07AC-4874-A51B-8A4EF147A431}" type="presOf" srcId="{E211DBD7-9B09-4C4B-9434-53E74CE21030}" destId="{8EB12FAC-D1B6-440C-BBB4-2EFE34BF5783}" srcOrd="0" destOrd="0" presId="urn:microsoft.com/office/officeart/2008/layout/LinedList"/>
    <dgm:cxn modelId="{4C3538E4-DAAE-4B0E-90C0-B08880F7AD60}" type="presParOf" srcId="{E5A9C3B5-1C2D-4598-B9B4-C4542C9BE1DD}" destId="{CC218739-9816-4E88-8418-BB60C4CCD93F}" srcOrd="0" destOrd="0" presId="urn:microsoft.com/office/officeart/2008/layout/LinedList"/>
    <dgm:cxn modelId="{6A1CE993-3996-4A62-8C8C-F1175A505D2B}" type="presParOf" srcId="{E5A9C3B5-1C2D-4598-B9B4-C4542C9BE1DD}" destId="{0007C274-F2F0-4782-B738-7582BC39FD42}" srcOrd="1" destOrd="0" presId="urn:microsoft.com/office/officeart/2008/layout/LinedList"/>
    <dgm:cxn modelId="{127C01A7-7057-4DBB-BACF-D103F1312C88}" type="presParOf" srcId="{0007C274-F2F0-4782-B738-7582BC39FD42}" destId="{2D193326-DFE8-4684-BBBD-16E732288C03}" srcOrd="0" destOrd="0" presId="urn:microsoft.com/office/officeart/2008/layout/LinedList"/>
    <dgm:cxn modelId="{7933F39C-0F5E-4D7C-A6B6-55D4E5CE28F2}" type="presParOf" srcId="{0007C274-F2F0-4782-B738-7582BC39FD42}" destId="{A137D00B-1A0C-4C28-B084-9FC4ED5401AE}" srcOrd="1" destOrd="0" presId="urn:microsoft.com/office/officeart/2008/layout/LinedList"/>
    <dgm:cxn modelId="{C268DB02-D431-42BF-8DBF-1E534AB1E5AD}" type="presParOf" srcId="{E5A9C3B5-1C2D-4598-B9B4-C4542C9BE1DD}" destId="{2FE702F1-C30B-47A9-869C-A336E8D3F5D6}" srcOrd="2" destOrd="0" presId="urn:microsoft.com/office/officeart/2008/layout/LinedList"/>
    <dgm:cxn modelId="{060459BC-0D0F-43A1-86D2-B2BA4C473B3D}" type="presParOf" srcId="{E5A9C3B5-1C2D-4598-B9B4-C4542C9BE1DD}" destId="{7F053FFE-D889-4C01-B9F5-5FD37D1B2882}" srcOrd="3" destOrd="0" presId="urn:microsoft.com/office/officeart/2008/layout/LinedList"/>
    <dgm:cxn modelId="{CE46609F-0554-4E43-888E-52D32BC9E948}" type="presParOf" srcId="{7F053FFE-D889-4C01-B9F5-5FD37D1B2882}" destId="{29932075-D565-4B40-81FD-FBB76BA6B50E}" srcOrd="0" destOrd="0" presId="urn:microsoft.com/office/officeart/2008/layout/LinedList"/>
    <dgm:cxn modelId="{744C0E29-070D-4D8D-BAA1-50BCBE78D4BA}" type="presParOf" srcId="{7F053FFE-D889-4C01-B9F5-5FD37D1B2882}" destId="{0A583F9D-3047-4C49-951F-848A05A19D05}" srcOrd="1" destOrd="0" presId="urn:microsoft.com/office/officeart/2008/layout/LinedList"/>
    <dgm:cxn modelId="{CBEEF6C2-0849-4B47-9D57-B766055E77ED}" type="presParOf" srcId="{E5A9C3B5-1C2D-4598-B9B4-C4542C9BE1DD}" destId="{5373774E-5B4A-40C8-B657-D0A271F85451}" srcOrd="4" destOrd="0" presId="urn:microsoft.com/office/officeart/2008/layout/LinedList"/>
    <dgm:cxn modelId="{E61F280C-8309-46CA-9AE7-7DD0A1E70F6C}" type="presParOf" srcId="{E5A9C3B5-1C2D-4598-B9B4-C4542C9BE1DD}" destId="{6BA0BB1F-B87F-4722-AB4E-3C7A479AB2BC}" srcOrd="5" destOrd="0" presId="urn:microsoft.com/office/officeart/2008/layout/LinedList"/>
    <dgm:cxn modelId="{062A8234-98FF-4B8C-A75E-A468BB986F8A}" type="presParOf" srcId="{6BA0BB1F-B87F-4722-AB4E-3C7A479AB2BC}" destId="{16F2D93F-8FC1-4355-9DAE-9DF30BC70C97}" srcOrd="0" destOrd="0" presId="urn:microsoft.com/office/officeart/2008/layout/LinedList"/>
    <dgm:cxn modelId="{A3D604D1-B8B6-465A-8908-B8DFD465350B}" type="presParOf" srcId="{6BA0BB1F-B87F-4722-AB4E-3C7A479AB2BC}" destId="{D81AD4EE-9EE0-46C7-BC78-9A3AE99E713A}" srcOrd="1" destOrd="0" presId="urn:microsoft.com/office/officeart/2008/layout/LinedList"/>
    <dgm:cxn modelId="{297D17E8-727A-4375-8D28-4B95720200C6}" type="presParOf" srcId="{E5A9C3B5-1C2D-4598-B9B4-C4542C9BE1DD}" destId="{198C7CD7-F8C3-4E8E-AE33-846326705ED8}" srcOrd="6" destOrd="0" presId="urn:microsoft.com/office/officeart/2008/layout/LinedList"/>
    <dgm:cxn modelId="{E9684FC7-F129-4DF4-8363-AFE695746119}" type="presParOf" srcId="{E5A9C3B5-1C2D-4598-B9B4-C4542C9BE1DD}" destId="{48C1BC5D-281A-41CA-B788-66186ACE7D7D}" srcOrd="7" destOrd="0" presId="urn:microsoft.com/office/officeart/2008/layout/LinedList"/>
    <dgm:cxn modelId="{9AA88465-22DB-4FA9-9E3A-705B42EB225F}" type="presParOf" srcId="{48C1BC5D-281A-41CA-B788-66186ACE7D7D}" destId="{8EB12FAC-D1B6-440C-BBB4-2EFE34BF5783}" srcOrd="0" destOrd="0" presId="urn:microsoft.com/office/officeart/2008/layout/LinedList"/>
    <dgm:cxn modelId="{2E27DE0B-8642-43B4-9FEE-75202327A018}" type="presParOf" srcId="{48C1BC5D-281A-41CA-B788-66186ACE7D7D}" destId="{76998310-76E4-4D7A-8B5A-A31F69935555}" srcOrd="1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E891AC-C507-4EFE-9DB1-503002304956}">
      <dsp:nvSpPr>
        <dsp:cNvPr id="0" name=""/>
        <dsp:cNvSpPr/>
      </dsp:nvSpPr>
      <dsp:spPr>
        <a:xfrm>
          <a:off x="9398531" y="1262540"/>
          <a:ext cx="2143017" cy="2143368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F92095-572C-4C9F-9984-63F6759AE2DC}">
      <dsp:nvSpPr>
        <dsp:cNvPr id="0" name=""/>
        <dsp:cNvSpPr/>
      </dsp:nvSpPr>
      <dsp:spPr>
        <a:xfrm>
          <a:off x="9469243" y="1333998"/>
          <a:ext cx="2000454" cy="2000452"/>
        </a:xfrm>
        <a:prstGeom prst="ellipse">
          <a:avLst/>
        </a:prstGeom>
        <a:solidFill>
          <a:schemeClr val="accent2">
            <a:hueOff val="-93125"/>
            <a:satOff val="-1073"/>
            <a:lumOff val="24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Smart Coffee</a:t>
          </a:r>
          <a:r>
            <a:rPr lang="en-US" sz="1400" kern="1200" dirty="0"/>
            <a:t> Maker: Schedule your coffee machine to start brewing as your alarm goes off.</a:t>
          </a:r>
        </a:p>
      </dsp:txBody>
      <dsp:txXfrm>
        <a:off x="9755511" y="1619831"/>
        <a:ext cx="1429058" cy="1428787"/>
      </dsp:txXfrm>
    </dsp:sp>
    <dsp:sp modelId="{DAAD6513-2024-4126-9B40-4CAFD448F0A3}">
      <dsp:nvSpPr>
        <dsp:cNvPr id="0" name=""/>
        <dsp:cNvSpPr/>
      </dsp:nvSpPr>
      <dsp:spPr>
        <a:xfrm rot="2700000">
          <a:off x="7182645" y="1262651"/>
          <a:ext cx="2142770" cy="2142770"/>
        </a:xfrm>
        <a:prstGeom prst="teardrop">
          <a:avLst>
            <a:gd name="adj" fmla="val 100000"/>
          </a:avLst>
        </a:prstGeom>
        <a:solidFill>
          <a:schemeClr val="accent2">
            <a:hueOff val="-186250"/>
            <a:satOff val="-2146"/>
            <a:lumOff val="48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F1D3B4A-C049-43D5-80D8-4135D5E8AF6D}">
      <dsp:nvSpPr>
        <dsp:cNvPr id="0" name=""/>
        <dsp:cNvSpPr/>
      </dsp:nvSpPr>
      <dsp:spPr>
        <a:xfrm>
          <a:off x="7255513" y="1333998"/>
          <a:ext cx="2000454" cy="2000452"/>
        </a:xfrm>
        <a:prstGeom prst="ellipse">
          <a:avLst/>
        </a:prstGeom>
        <a:solidFill>
          <a:schemeClr val="accent2">
            <a:hueOff val="-279374"/>
            <a:satOff val="-3219"/>
            <a:lumOff val="72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Smart Blinds: </a:t>
          </a:r>
          <a:r>
            <a:rPr lang="en-US" sz="1400" kern="1200" dirty="0"/>
            <a:t>Automate blinds to open when your alarm goes off.</a:t>
          </a:r>
        </a:p>
      </dsp:txBody>
      <dsp:txXfrm>
        <a:off x="7540641" y="1619831"/>
        <a:ext cx="1429058" cy="1428787"/>
      </dsp:txXfrm>
    </dsp:sp>
    <dsp:sp modelId="{ECF6C8D9-C8E9-4807-9577-F70E9A7AAF2D}">
      <dsp:nvSpPr>
        <dsp:cNvPr id="0" name=""/>
        <dsp:cNvSpPr/>
      </dsp:nvSpPr>
      <dsp:spPr>
        <a:xfrm rot="2700000">
          <a:off x="4968915" y="1262651"/>
          <a:ext cx="2142770" cy="2142770"/>
        </a:xfrm>
        <a:prstGeom prst="teardrop">
          <a:avLst>
            <a:gd name="adj" fmla="val 100000"/>
          </a:avLst>
        </a:prstGeom>
        <a:solidFill>
          <a:schemeClr val="accent2">
            <a:hueOff val="-372499"/>
            <a:satOff val="-4292"/>
            <a:lumOff val="96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D076FC-745B-4588-A4B6-51005F99850A}">
      <dsp:nvSpPr>
        <dsp:cNvPr id="0" name=""/>
        <dsp:cNvSpPr/>
      </dsp:nvSpPr>
      <dsp:spPr>
        <a:xfrm>
          <a:off x="5040643" y="1333998"/>
          <a:ext cx="2000454" cy="2000452"/>
        </a:xfrm>
        <a:prstGeom prst="ellipse">
          <a:avLst/>
        </a:prstGeom>
        <a:solidFill>
          <a:schemeClr val="accent2">
            <a:hueOff val="-465624"/>
            <a:satOff val="-5366"/>
            <a:lumOff val="119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Smart Lights: </a:t>
          </a:r>
          <a:r>
            <a:rPr lang="en-US" sz="1400" kern="1200" dirty="0"/>
            <a:t>Program lights to gradually brighten in the morning to simulate a sunrise.</a:t>
          </a:r>
        </a:p>
      </dsp:txBody>
      <dsp:txXfrm>
        <a:off x="5325771" y="1619831"/>
        <a:ext cx="1429058" cy="1428787"/>
      </dsp:txXfrm>
    </dsp:sp>
    <dsp:sp modelId="{5288A9AB-BFD4-4612-B641-D65508040446}">
      <dsp:nvSpPr>
        <dsp:cNvPr id="0" name=""/>
        <dsp:cNvSpPr/>
      </dsp:nvSpPr>
      <dsp:spPr>
        <a:xfrm rot="2700000">
          <a:off x="2754045" y="1262651"/>
          <a:ext cx="2142770" cy="2142770"/>
        </a:xfrm>
        <a:prstGeom prst="teardrop">
          <a:avLst>
            <a:gd name="adj" fmla="val 100000"/>
          </a:avLst>
        </a:prstGeom>
        <a:solidFill>
          <a:schemeClr val="accent2">
            <a:hueOff val="-558749"/>
            <a:satOff val="-6439"/>
            <a:lumOff val="143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663CA9-9052-40D4-AE91-8482D36BC2EE}">
      <dsp:nvSpPr>
        <dsp:cNvPr id="0" name=""/>
        <dsp:cNvSpPr/>
      </dsp:nvSpPr>
      <dsp:spPr>
        <a:xfrm>
          <a:off x="2825773" y="1333998"/>
          <a:ext cx="2000454" cy="2000452"/>
        </a:xfrm>
        <a:prstGeom prst="ellipse">
          <a:avLst/>
        </a:prstGeom>
        <a:solidFill>
          <a:schemeClr val="accent2">
            <a:hueOff val="-651874"/>
            <a:satOff val="-7512"/>
            <a:lumOff val="167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/>
            <a:t>Smart Alarm Clock: </a:t>
          </a:r>
          <a:r>
            <a:rPr lang="en-US" sz="1400" kern="1200" dirty="0"/>
            <a:t>Use a smart speaker to wake you up at a specific time with your favorite music.</a:t>
          </a:r>
        </a:p>
      </dsp:txBody>
      <dsp:txXfrm>
        <a:off x="3112041" y="1619831"/>
        <a:ext cx="1429058" cy="1428787"/>
      </dsp:txXfrm>
    </dsp:sp>
    <dsp:sp modelId="{C1273D22-9DCD-4AAE-8B5A-A700B7CF7AE2}">
      <dsp:nvSpPr>
        <dsp:cNvPr id="0" name=""/>
        <dsp:cNvSpPr/>
      </dsp:nvSpPr>
      <dsp:spPr>
        <a:xfrm rot="2700000">
          <a:off x="539175" y="1262651"/>
          <a:ext cx="2142770" cy="2142770"/>
        </a:xfrm>
        <a:prstGeom prst="teardrop">
          <a:avLst>
            <a:gd name="adj" fmla="val 100000"/>
          </a:avLst>
        </a:prstGeom>
        <a:solidFill>
          <a:schemeClr val="accent2">
            <a:hueOff val="-744998"/>
            <a:satOff val="-8585"/>
            <a:lumOff val="191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0D8820-EDF9-44FB-86AD-2254B545FE39}">
      <dsp:nvSpPr>
        <dsp:cNvPr id="0" name=""/>
        <dsp:cNvSpPr/>
      </dsp:nvSpPr>
      <dsp:spPr>
        <a:xfrm>
          <a:off x="610903" y="1333998"/>
          <a:ext cx="2000454" cy="2000452"/>
        </a:xfrm>
        <a:prstGeom prst="ellipse">
          <a:avLst/>
        </a:prstGeom>
        <a:solidFill>
          <a:schemeClr val="accent2">
            <a:hueOff val="-838123"/>
            <a:satOff val="-9658"/>
            <a:lumOff val="215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Morning Routine</a:t>
          </a:r>
          <a:endParaRPr lang="en-US" sz="2000" kern="1200" dirty="0"/>
        </a:p>
      </dsp:txBody>
      <dsp:txXfrm>
        <a:off x="897171" y="1619831"/>
        <a:ext cx="1429058" cy="142878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09EFA0A-7848-4FF1-8BF8-D485253712E8}">
      <dsp:nvSpPr>
        <dsp:cNvPr id="0" name=""/>
        <dsp:cNvSpPr/>
      </dsp:nvSpPr>
      <dsp:spPr>
        <a:xfrm>
          <a:off x="0" y="0"/>
          <a:ext cx="539336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3E829E1-1711-4830-BCFC-37B6AE5EC272}">
      <dsp:nvSpPr>
        <dsp:cNvPr id="0" name=""/>
        <dsp:cNvSpPr/>
      </dsp:nvSpPr>
      <dsp:spPr>
        <a:xfrm>
          <a:off x="0" y="0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Relaxation and Entertainment</a:t>
          </a:r>
          <a:endParaRPr lang="en-US" sz="1900" kern="1200" dirty="0"/>
        </a:p>
      </dsp:txBody>
      <dsp:txXfrm>
        <a:off x="0" y="0"/>
        <a:ext cx="5393361" cy="1087834"/>
      </dsp:txXfrm>
    </dsp:sp>
    <dsp:sp modelId="{5A5D5ECF-F49D-4BCB-8D7D-F8ED7D880240}">
      <dsp:nvSpPr>
        <dsp:cNvPr id="0" name=""/>
        <dsp:cNvSpPr/>
      </dsp:nvSpPr>
      <dsp:spPr>
        <a:xfrm>
          <a:off x="0" y="1087834"/>
          <a:ext cx="539336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05912CA8-6C93-48CB-918A-68120F935327}">
      <dsp:nvSpPr>
        <dsp:cNvPr id="0" name=""/>
        <dsp:cNvSpPr/>
      </dsp:nvSpPr>
      <dsp:spPr>
        <a:xfrm>
          <a:off x="0" y="1087834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Smart Speakers</a:t>
          </a:r>
          <a:r>
            <a:rPr lang="en-US" sz="1900" kern="1200"/>
            <a:t>: Play music, podcasts, or audiobooks using voice commands.</a:t>
          </a:r>
        </a:p>
      </dsp:txBody>
      <dsp:txXfrm>
        <a:off x="0" y="1087834"/>
        <a:ext cx="5393361" cy="1087834"/>
      </dsp:txXfrm>
    </dsp:sp>
    <dsp:sp modelId="{047DB33E-25DA-448A-8CDC-365FD0A45EB4}">
      <dsp:nvSpPr>
        <dsp:cNvPr id="0" name=""/>
        <dsp:cNvSpPr/>
      </dsp:nvSpPr>
      <dsp:spPr>
        <a:xfrm>
          <a:off x="0" y="2175669"/>
          <a:ext cx="539336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45651D6-F1FC-4501-B0E3-D57D6B423FE9}">
      <dsp:nvSpPr>
        <dsp:cNvPr id="0" name=""/>
        <dsp:cNvSpPr/>
      </dsp:nvSpPr>
      <dsp:spPr>
        <a:xfrm>
          <a:off x="0" y="2175669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Smart TV: </a:t>
          </a:r>
        </a:p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/>
            <a:t>Control your TV, streaming devices, or gaming consoles with your voice.</a:t>
          </a:r>
        </a:p>
      </dsp:txBody>
      <dsp:txXfrm>
        <a:off x="0" y="2175669"/>
        <a:ext cx="5393361" cy="1087834"/>
      </dsp:txXfrm>
    </dsp:sp>
    <dsp:sp modelId="{B4C9C97B-C3CB-4356-BC2F-ED6B24CA9FE1}">
      <dsp:nvSpPr>
        <dsp:cNvPr id="0" name=""/>
        <dsp:cNvSpPr/>
      </dsp:nvSpPr>
      <dsp:spPr>
        <a:xfrm>
          <a:off x="0" y="3263503"/>
          <a:ext cx="5393361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6DF9765F-D70D-4C0F-BF99-26681E2CF20B}">
      <dsp:nvSpPr>
        <dsp:cNvPr id="0" name=""/>
        <dsp:cNvSpPr/>
      </dsp:nvSpPr>
      <dsp:spPr>
        <a:xfrm>
          <a:off x="0" y="3263503"/>
          <a:ext cx="5393361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/>
            <a:t>Smart Lighting: </a:t>
          </a:r>
          <a:r>
            <a:rPr lang="en-US" sz="1900" kern="1200"/>
            <a:t>Set the mood with different lighting scenes for reading, movie watching, or relaxing.</a:t>
          </a:r>
        </a:p>
      </dsp:txBody>
      <dsp:txXfrm>
        <a:off x="0" y="3263503"/>
        <a:ext cx="5393361" cy="10878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15BF20-CC9D-4E13-8F4D-DE56B219363B}">
      <dsp:nvSpPr>
        <dsp:cNvPr id="0" name=""/>
        <dsp:cNvSpPr/>
      </dsp:nvSpPr>
      <dsp:spPr>
        <a:xfrm>
          <a:off x="0" y="0"/>
          <a:ext cx="5015804" cy="0"/>
        </a:xfrm>
        <a:prstGeom prst="lin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5035378-C23C-4FBF-97F1-AE8977724029}">
      <dsp:nvSpPr>
        <dsp:cNvPr id="0" name=""/>
        <dsp:cNvSpPr/>
      </dsp:nvSpPr>
      <dsp:spPr>
        <a:xfrm>
          <a:off x="0" y="0"/>
          <a:ext cx="5015804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/>
            <a:t>Energy Efficiency</a:t>
          </a:r>
          <a:endParaRPr lang="en-US" sz="2000" kern="1200"/>
        </a:p>
      </dsp:txBody>
      <dsp:txXfrm>
        <a:off x="0" y="0"/>
        <a:ext cx="5015804" cy="1087834"/>
      </dsp:txXfrm>
    </dsp:sp>
    <dsp:sp modelId="{23EB0B56-431D-4F68-B111-D7364DB3A60D}">
      <dsp:nvSpPr>
        <dsp:cNvPr id="0" name=""/>
        <dsp:cNvSpPr/>
      </dsp:nvSpPr>
      <dsp:spPr>
        <a:xfrm>
          <a:off x="0" y="1087834"/>
          <a:ext cx="5015804" cy="0"/>
        </a:xfrm>
        <a:prstGeom prst="lin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4C587500-5063-4A22-9812-9D144CA01FF9}">
      <dsp:nvSpPr>
        <dsp:cNvPr id="0" name=""/>
        <dsp:cNvSpPr/>
      </dsp:nvSpPr>
      <dsp:spPr>
        <a:xfrm>
          <a:off x="0" y="1087834"/>
          <a:ext cx="5015804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Smart Plugs: </a:t>
          </a:r>
          <a:r>
            <a:rPr lang="en-US" sz="2000" kern="1200" dirty="0"/>
            <a:t>Turn off electronics and appliances remotely to save energy.</a:t>
          </a:r>
        </a:p>
      </dsp:txBody>
      <dsp:txXfrm>
        <a:off x="0" y="1087834"/>
        <a:ext cx="5015804" cy="1087834"/>
      </dsp:txXfrm>
    </dsp:sp>
    <dsp:sp modelId="{543A0C83-EBDF-4493-97BD-3C885AB81B39}">
      <dsp:nvSpPr>
        <dsp:cNvPr id="0" name=""/>
        <dsp:cNvSpPr/>
      </dsp:nvSpPr>
      <dsp:spPr>
        <a:xfrm>
          <a:off x="0" y="2175669"/>
          <a:ext cx="5015804" cy="0"/>
        </a:xfrm>
        <a:prstGeom prst="lin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153A7958-6061-43F2-988C-8542EC4FF1C0}">
      <dsp:nvSpPr>
        <dsp:cNvPr id="0" name=""/>
        <dsp:cNvSpPr/>
      </dsp:nvSpPr>
      <dsp:spPr>
        <a:xfrm>
          <a:off x="0" y="2175669"/>
          <a:ext cx="5015804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Smart Thermostat: </a:t>
          </a:r>
          <a:r>
            <a:rPr lang="en-US" sz="2000" kern="1200" dirty="0"/>
            <a:t>Monitor and adjust heating and cooling based on your schedule.</a:t>
          </a:r>
        </a:p>
      </dsp:txBody>
      <dsp:txXfrm>
        <a:off x="0" y="2175669"/>
        <a:ext cx="5015804" cy="1087834"/>
      </dsp:txXfrm>
    </dsp:sp>
    <dsp:sp modelId="{1E25FA9E-4916-479B-ADFC-7C963E7D4D80}">
      <dsp:nvSpPr>
        <dsp:cNvPr id="0" name=""/>
        <dsp:cNvSpPr/>
      </dsp:nvSpPr>
      <dsp:spPr>
        <a:xfrm>
          <a:off x="0" y="3263503"/>
          <a:ext cx="5015804" cy="0"/>
        </a:xfrm>
        <a:prstGeom prst="lin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F1D5374-B458-4336-A658-64698034E733}">
      <dsp:nvSpPr>
        <dsp:cNvPr id="0" name=""/>
        <dsp:cNvSpPr/>
      </dsp:nvSpPr>
      <dsp:spPr>
        <a:xfrm>
          <a:off x="0" y="3263503"/>
          <a:ext cx="5015804" cy="10878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t" anchorCtr="0">
          <a:noAutofit/>
        </a:bodyPr>
        <a:lstStyle/>
        <a:p>
          <a:pPr marL="0" lvl="0" indent="0" algn="l" defTabSz="8890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/>
            <a:t>Energy Monitoring: </a:t>
          </a:r>
          <a:r>
            <a:rPr lang="en-US" sz="2000" kern="1200" dirty="0"/>
            <a:t>Track energy usage and receive tips for efficiency.</a:t>
          </a:r>
        </a:p>
      </dsp:txBody>
      <dsp:txXfrm>
        <a:off x="0" y="3263503"/>
        <a:ext cx="5015804" cy="1087834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218739-9816-4E88-8418-BB60C4CCD93F}">
      <dsp:nvSpPr>
        <dsp:cNvPr id="0" name=""/>
        <dsp:cNvSpPr/>
      </dsp:nvSpPr>
      <dsp:spPr>
        <a:xfrm>
          <a:off x="0" y="0"/>
          <a:ext cx="5458837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D193326-DFE8-4684-BBBD-16E732288C03}">
      <dsp:nvSpPr>
        <dsp:cNvPr id="0" name=""/>
        <dsp:cNvSpPr/>
      </dsp:nvSpPr>
      <dsp:spPr>
        <a:xfrm>
          <a:off x="0" y="0"/>
          <a:ext cx="5458837" cy="1048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Home Safety and Security</a:t>
          </a:r>
          <a:endParaRPr lang="en-US" sz="1900" kern="1200" dirty="0"/>
        </a:p>
      </dsp:txBody>
      <dsp:txXfrm>
        <a:off x="0" y="0"/>
        <a:ext cx="5458837" cy="1048130"/>
      </dsp:txXfrm>
    </dsp:sp>
    <dsp:sp modelId="{2FE702F1-C30B-47A9-869C-A336E8D3F5D6}">
      <dsp:nvSpPr>
        <dsp:cNvPr id="0" name=""/>
        <dsp:cNvSpPr/>
      </dsp:nvSpPr>
      <dsp:spPr>
        <a:xfrm>
          <a:off x="0" y="1048129"/>
          <a:ext cx="5458837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932075-D565-4B40-81FD-FBB76BA6B50E}">
      <dsp:nvSpPr>
        <dsp:cNvPr id="0" name=""/>
        <dsp:cNvSpPr/>
      </dsp:nvSpPr>
      <dsp:spPr>
        <a:xfrm>
          <a:off x="0" y="1048130"/>
          <a:ext cx="5458837" cy="1048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Security Cameras: </a:t>
          </a:r>
          <a:r>
            <a:rPr lang="en-US" sz="1900" kern="1200" dirty="0"/>
            <a:t>Overseeing your home remotely via your smartphone.</a:t>
          </a:r>
        </a:p>
      </dsp:txBody>
      <dsp:txXfrm>
        <a:off x="0" y="1048130"/>
        <a:ext cx="5458837" cy="1048130"/>
      </dsp:txXfrm>
    </dsp:sp>
    <dsp:sp modelId="{5373774E-5B4A-40C8-B657-D0A271F85451}">
      <dsp:nvSpPr>
        <dsp:cNvPr id="0" name=""/>
        <dsp:cNvSpPr/>
      </dsp:nvSpPr>
      <dsp:spPr>
        <a:xfrm>
          <a:off x="0" y="2096259"/>
          <a:ext cx="5458837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F2D93F-8FC1-4355-9DAE-9DF30BC70C97}">
      <dsp:nvSpPr>
        <dsp:cNvPr id="0" name=""/>
        <dsp:cNvSpPr/>
      </dsp:nvSpPr>
      <dsp:spPr>
        <a:xfrm>
          <a:off x="0" y="2096260"/>
          <a:ext cx="5458837" cy="1048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Smart Doorbells: </a:t>
          </a:r>
          <a:r>
            <a:rPr lang="en-US" sz="1900" kern="1200" dirty="0"/>
            <a:t>See and talk to visitors no matter where you are.</a:t>
          </a:r>
        </a:p>
      </dsp:txBody>
      <dsp:txXfrm>
        <a:off x="0" y="2096260"/>
        <a:ext cx="5458837" cy="1048130"/>
      </dsp:txXfrm>
    </dsp:sp>
    <dsp:sp modelId="{198C7CD7-F8C3-4E8E-AE33-846326705ED8}">
      <dsp:nvSpPr>
        <dsp:cNvPr id="0" name=""/>
        <dsp:cNvSpPr/>
      </dsp:nvSpPr>
      <dsp:spPr>
        <a:xfrm>
          <a:off x="0" y="3144390"/>
          <a:ext cx="5458837" cy="0"/>
        </a:xfrm>
        <a:prstGeom prst="line">
          <a:avLst/>
        </a:prstGeom>
        <a:solidFill>
          <a:schemeClr val="dk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EB12FAC-D1B6-440C-BBB4-2EFE34BF5783}">
      <dsp:nvSpPr>
        <dsp:cNvPr id="0" name=""/>
        <dsp:cNvSpPr/>
      </dsp:nvSpPr>
      <dsp:spPr>
        <a:xfrm>
          <a:off x="0" y="3144390"/>
          <a:ext cx="5458837" cy="104813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2390" tIns="72390" rIns="72390" bIns="72390" numCol="1" spcCol="1270" anchor="t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kern="1200" dirty="0"/>
            <a:t>Smoke and Carbon Monoxide Detectors: </a:t>
          </a:r>
          <a:r>
            <a:rPr lang="en-US" sz="1900" kern="1200" dirty="0"/>
            <a:t>Get notifications on your phone if there's an emergency.</a:t>
          </a:r>
        </a:p>
      </dsp:txBody>
      <dsp:txXfrm>
        <a:off x="0" y="3144390"/>
        <a:ext cx="5458837" cy="104813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node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fgAcc0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DE1A06-8754-4870-9E44-E39BADAD98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527F020-BBC3-49BB-91C2-5B2CBD64B3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7C0C22-EBDA-4130-87AE-CB28BC19B0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A419A8-07CA-4A4C-AEC2-C40D4D50A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FA7B86-E610-42EA-B4DC-C2F4477852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A7BA06D-B3FF-4E91-8639-B4569AE3AA23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Arc 7">
            <a:extLst>
              <a:ext uri="{FF2B5EF4-FFF2-40B4-BE49-F238E27FC236}">
                <a16:creationId xmlns:a16="http://schemas.microsoft.com/office/drawing/2014/main" id="{2B30C86D-5A07-48BC-9C9D-6F9A2DB1E9E1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9515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F6E5D1-6D19-4E7F-9B4E-42326B771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AD2A06C-F91A-4ADC-9CD2-61F0A4D7EE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643AA9A-2280-4F63-8B3D-20742AE690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0D986B-E58E-43B6-8A80-FFA9D8F748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40D36-2E71-4F27-967F-7A3E4C6EE1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C1609904-5327-4D2C-A445-B270A00F3B5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30FC7BEC-08C5-4D95-9C84-B48BC8AD1C9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99755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1FEA3D-0C7F-45CD-B6A0-942F707B3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8B8A12-BCE6-4D03-A637-1DEC8924B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749755-9FF4-428A-AEB7-1A6477466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5141836-11E2-49FD-877D-53B74514A9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D24C42-4B05-4EEF-BE14-29041EC9C0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5BADDEB1-F604-408B-B02A-A2814606E6AF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D8DF7987-332F-4D6C-81C3-990F39C76C96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58106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9FF209-11EE-4A3F-9685-A155FECD0D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47AF11-F208-4FDA-9E19-D6CA347213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85974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E82FA1-02B7-467E-9F16-D178149407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389247-FB8A-4494-859B-B3754B02A5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CA5B62-3338-46A5-B381-A63B88CB0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23DA7759-3209-4FE2-96D1-4EEDD81E9EA0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41460DAD-8769-4C9F-9C8C-BB0443909D76}"/>
              </a:ext>
            </a:extLst>
          </p:cNvPr>
          <p:cNvSpPr/>
          <p:nvPr/>
        </p:nvSpPr>
        <p:spPr>
          <a:xfrm flipH="1">
            <a:off x="123536" y="5717905"/>
            <a:ext cx="1771609" cy="1140095"/>
          </a:xfrm>
          <a:custGeom>
            <a:avLst/>
            <a:gdLst>
              <a:gd name="connsiteX0" fmla="*/ 1561721 w 1771609"/>
              <a:gd name="connsiteY0" fmla="*/ 763041 h 1140095"/>
              <a:gd name="connsiteX1" fmla="*/ 1623024 w 1771609"/>
              <a:gd name="connsiteY1" fmla="*/ 792810 h 1140095"/>
              <a:gd name="connsiteX2" fmla="*/ 1711735 w 1771609"/>
              <a:gd name="connsiteY2" fmla="*/ 970132 h 1140095"/>
              <a:gd name="connsiteX3" fmla="*/ 1771609 w 1771609"/>
              <a:gd name="connsiteY3" fmla="*/ 1140095 h 1140095"/>
              <a:gd name="connsiteX4" fmla="*/ 1637225 w 1771609"/>
              <a:gd name="connsiteY4" fmla="*/ 1140095 h 1140095"/>
              <a:gd name="connsiteX5" fmla="*/ 1594820 w 1771609"/>
              <a:gd name="connsiteY5" fmla="*/ 1019711 h 1140095"/>
              <a:gd name="connsiteX6" fmla="*/ 1513200 w 1771609"/>
              <a:gd name="connsiteY6" fmla="*/ 856627 h 1140095"/>
              <a:gd name="connsiteX7" fmla="*/ 1538499 w 1771609"/>
              <a:gd name="connsiteY7" fmla="*/ 770415 h 1140095"/>
              <a:gd name="connsiteX8" fmla="*/ 1561721 w 1771609"/>
              <a:gd name="connsiteY8" fmla="*/ 763041 h 1140095"/>
              <a:gd name="connsiteX9" fmla="*/ 933455 w 1771609"/>
              <a:gd name="connsiteY9" fmla="*/ 161309 h 1140095"/>
              <a:gd name="connsiteX10" fmla="*/ 957797 w 1771609"/>
              <a:gd name="connsiteY10" fmla="*/ 167970 h 1140095"/>
              <a:gd name="connsiteX11" fmla="*/ 1286982 w 1771609"/>
              <a:gd name="connsiteY11" fmla="*/ 387616 h 1140095"/>
              <a:gd name="connsiteX12" fmla="*/ 1293725 w 1771609"/>
              <a:gd name="connsiteY12" fmla="*/ 477075 h 1140095"/>
              <a:gd name="connsiteX13" fmla="*/ 1245453 w 1771609"/>
              <a:gd name="connsiteY13" fmla="*/ 499154 h 1140095"/>
              <a:gd name="connsiteX14" fmla="*/ 1245167 w 1771609"/>
              <a:gd name="connsiteY14" fmla="*/ 499154 h 1140095"/>
              <a:gd name="connsiteX15" fmla="*/ 1203638 w 1771609"/>
              <a:gd name="connsiteY15" fmla="*/ 484104 h 1140095"/>
              <a:gd name="connsiteX16" fmla="*/ 900647 w 1771609"/>
              <a:gd name="connsiteY16" fmla="*/ 281508 h 1140095"/>
              <a:gd name="connsiteX17" fmla="*/ 872454 w 1771609"/>
              <a:gd name="connsiteY17" fmla="*/ 196164 h 1140095"/>
              <a:gd name="connsiteX18" fmla="*/ 933455 w 1771609"/>
              <a:gd name="connsiteY18" fmla="*/ 161309 h 1140095"/>
              <a:gd name="connsiteX19" fmla="*/ 256260 w 1771609"/>
              <a:gd name="connsiteY19" fmla="*/ 29 h 1140095"/>
              <a:gd name="connsiteX20" fmla="*/ 454020 w 1771609"/>
              <a:gd name="connsiteY20" fmla="*/ 13474 h 1140095"/>
              <a:gd name="connsiteX21" fmla="*/ 509236 w 1771609"/>
              <a:gd name="connsiteY21" fmla="*/ 84182 h 1140095"/>
              <a:gd name="connsiteX22" fmla="*/ 445829 w 1771609"/>
              <a:gd name="connsiteY22" fmla="*/ 139871 h 1140095"/>
              <a:gd name="connsiteX23" fmla="*/ 437447 w 1771609"/>
              <a:gd name="connsiteY23" fmla="*/ 139395 h 1140095"/>
              <a:gd name="connsiteX24" fmla="*/ 73211 w 1771609"/>
              <a:gd name="connsiteY24" fmla="*/ 137204 h 1140095"/>
              <a:gd name="connsiteX25" fmla="*/ 749 w 1771609"/>
              <a:gd name="connsiteY25" fmla="*/ 84082 h 1140095"/>
              <a:gd name="connsiteX26" fmla="*/ 53871 w 1771609"/>
              <a:gd name="connsiteY26" fmla="*/ 11621 h 1140095"/>
              <a:gd name="connsiteX27" fmla="*/ 58352 w 1771609"/>
              <a:gd name="connsiteY27" fmla="*/ 11093 h 1140095"/>
              <a:gd name="connsiteX28" fmla="*/ 256260 w 1771609"/>
              <a:gd name="connsiteY28" fmla="*/ 29 h 11400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91184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4C0001-5D76-45A0-A9F4-7172BDDD5D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E1462C4-0E4B-4DB7-A8BF-FE55142760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5F313-1240-47AE-A026-7F349292B5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2448158-6132-4335-B8E1-F6A896383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94C5B6-1598-48B4-9B3A-3078FDBE9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FEDBDD32-D3EE-4848-A112-BA814D4631CD}"/>
              </a:ext>
            </a:extLst>
          </p:cNvPr>
          <p:cNvSpPr/>
          <p:nvPr/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61350361-843C-49D0-BD6A-ECDBA3842BA0}"/>
              </a:ext>
            </a:extLst>
          </p:cNvPr>
          <p:cNvSpPr/>
          <p:nvPr/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4579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BFD05-2CB2-4A7E-89E7-57615BA82B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532B8-D460-476D-816F-725E8D96C0A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F7120F-70AF-4ED5-B364-3AA55C6B44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D8B65F-F709-469F-9961-4D01896CA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81C6BC-B23D-48BC-AD44-654DDB8D01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00D60B-86A1-479D-BCE8-06D2C3DBC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4EC5136-99DA-40B5-8F79-5C3A56D38BA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4F8FB775-26C4-41BA-837C-4478D48D215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58028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2983E-E761-4429-9203-7FE8B2DB67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921E9B7-62BE-49BA-AC6B-55250D6627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C41A3FD-B90A-4C31-BD6B-581F9E2E0E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0D1D55-B722-4968-B171-AF3B462DDAD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71085A8-02C2-4E7F-935E-5AEECBAD19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8A5018-8A77-40E8-B159-4894ECF22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8/26/2024</a:t>
            </a:fld>
            <a:endParaRPr lang="en-US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AD79441-8908-4461-9FDD-BCE6388370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8D29F7D-B101-4950-A2C0-F350FB26D4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62D7398-9A79-4B24-9C7D-F0DEED57C70B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C07F28CD-1873-4E36-A064-2D25E0A8501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80688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11BF3-02E8-4EB7-818E-652B82CF2C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54D3190-B78C-42F1-9D62-F523886BBE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8/26/2024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A381C40-F9FC-4D58-8508-F0632DF5A0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101CBCC-4CC2-49BD-B155-01E0F4D798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DC13EF9C-0B5A-4364-91AA-E5DD5B536E54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id="{8F674475-6327-490A-BD7F-084F5C07F2E4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3003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7024287-C9B9-48AC-8E4D-A282DE2F44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8/26/2024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D34C9A2-75A7-4164-B3B8-E6A9D60BA0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E73CE-2859-4D49-A9EC-26AF3FBDF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AA5ED585-FEBB-4DAD-84C0-97BEE6C360C3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EF6AC352-A720-4DB3-87CA-A33B0607CA2F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508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FFC812-4DB6-4F98-9404-29C191D3BA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0855E-0CD6-47DD-B648-4C84C783D7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D50082B-17D7-4D61-8AEB-81517D85D2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A70783-FF31-4C4E-9196-EB169B2097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D92E260-747D-40FD-A062-9DD5E6835A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87E50A0-1E05-49C5-88C9-4626775120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2C155C63-9F58-4422-B669-F97486280671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85DBA62-0EDB-47AA-86C7-90463BC9B308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54818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D7521-E43D-41D1-B458-26B20DC6DD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2472CF2-2653-4B98-A416-D7A0A860EC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6EF87F5-0B10-4AC7-9599-F088C5E796D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A07CB7-0520-4D64-B76C-C31AC55783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EDB8D0-98ED-4B86-9D5F-E61ADC70144D}" type="datetimeFigureOut">
              <a:rPr lang="en-US" smtClean="0"/>
              <a:t>8/26/2024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EEB226-AD45-45DF-AAB5-5513AE732A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96AEB-9481-4CCE-B110-FEDD334835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54181D-6920-4594-9A5D-6CE56DC9F8B2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BA9707F-7BCE-464F-BF45-E216527084EE}"/>
              </a:ext>
            </a:extLst>
          </p:cNvPr>
          <p:cNvSpPr/>
          <p:nvPr/>
        </p:nvSpPr>
        <p:spPr>
          <a:xfrm rot="16200000">
            <a:off x="-388933" y="4841194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BC589723-2CC8-49D1-B4E1-36FECED6A2D7}"/>
              </a:ext>
            </a:extLst>
          </p:cNvPr>
          <p:cNvSpPr/>
          <p:nvPr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90909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7EC5685-19F1-49DA-ADE5-D5D32F165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FFC0A4D-22A1-4554-B5DE-887974F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9D5CDC-F2CE-410E-AD13-DDC235C71C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2EDB8D0-98ED-4B86-9D5F-E61ADC70144D}" type="datetimeFigureOut">
              <a:rPr lang="en-US" smtClean="0"/>
              <a:pPr/>
              <a:t>8/26/2024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40CD45-794A-4BB0-A427-0CE61AEAF4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B3AB91-9588-4071-92D2-364F4A6ED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cap="none" spc="0" baseline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4854181D-6920-4594-9A5D-6CE56DC9F8B2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3562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  <p:sldLayoutId id="2147483670" r:id="rId2"/>
    <p:sldLayoutId id="2147483671" r:id="rId3"/>
    <p:sldLayoutId id="2147483672" r:id="rId4"/>
    <p:sldLayoutId id="2147483662" r:id="rId5"/>
    <p:sldLayoutId id="2147483667" r:id="rId6"/>
    <p:sldLayoutId id="2147483663" r:id="rId7"/>
    <p:sldLayoutId id="2147483664" r:id="rId8"/>
    <p:sldLayoutId id="2147483665" r:id="rId9"/>
    <p:sldLayoutId id="2147483666" r:id="rId10"/>
    <p:sldLayoutId id="214748366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2.jpeg"/><Relationship Id="rId7" Type="http://schemas.openxmlformats.org/officeDocument/2006/relationships/diagramQuickStyle" Target="../diagrams/quickStyle2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3.jpeg"/><Relationship Id="rId9" Type="http://schemas.microsoft.com/office/2007/relationships/diagramDrawing" Target="../diagrams/drawing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18.jpeg"/><Relationship Id="rId7" Type="http://schemas.openxmlformats.org/officeDocument/2006/relationships/diagramQuickStyle" Target="../diagrams/quickStyle3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3.xml"/><Relationship Id="rId5" Type="http://schemas.openxmlformats.org/officeDocument/2006/relationships/diagramData" Target="../diagrams/data3.xml"/><Relationship Id="rId4" Type="http://schemas.openxmlformats.org/officeDocument/2006/relationships/image" Target="../media/image19.jpeg"/><Relationship Id="rId9" Type="http://schemas.microsoft.com/office/2007/relationships/diagramDrawing" Target="../diagrams/drawing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8" name="Rectangle 97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0" name="Arc 99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B52592-423B-2792-E8B2-ED04A7ACD8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49278" y="2000767"/>
            <a:ext cx="5177788" cy="2987899"/>
          </a:xfrm>
        </p:spPr>
        <p:txBody>
          <a:bodyPr>
            <a:noAutofit/>
          </a:bodyPr>
          <a:lstStyle/>
          <a:p>
            <a:pPr algn="r"/>
            <a:br>
              <a:rPr lang="en-US" sz="2800" b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3600" dirty="0"/>
              <a:t>Empowering Families:</a:t>
            </a:r>
            <a:br>
              <a:rPr lang="en-US" sz="2800" b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br>
              <a:rPr lang="en-US" sz="2800" b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r>
              <a:rPr lang="en-US" sz="2800" b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An Overview and Practical Guide to Assistive Technology at Home</a:t>
            </a:r>
            <a:br>
              <a:rPr lang="en-US" sz="2800" b="1" dirty="0"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</a:br>
            <a:endParaRPr lang="en-US" sz="2800" dirty="0"/>
          </a:p>
        </p:txBody>
      </p:sp>
      <p:pic>
        <p:nvPicPr>
          <p:cNvPr id="8" name="Picture 7" descr="Diagram&#10;&#10;Description automatically generated">
            <a:extLst>
              <a:ext uri="{FF2B5EF4-FFF2-40B4-BE49-F238E27FC236}">
                <a16:creationId xmlns:a16="http://schemas.microsoft.com/office/drawing/2014/main" id="{512523D2-FA85-AFC3-A966-4580C607AB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94" r="-1" b="5545"/>
          <a:stretch/>
        </p:blipFill>
        <p:spPr>
          <a:xfrm>
            <a:off x="364934" y="1087118"/>
            <a:ext cx="6383628" cy="359169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2" name="Oval 101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360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6" name="Freeform: Shape 4125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127" name="Freeform: Shape 4126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128" name="Rectangle 4127">
            <a:extLst>
              <a:ext uri="{FF2B5EF4-FFF2-40B4-BE49-F238E27FC236}">
                <a16:creationId xmlns:a16="http://schemas.microsoft.com/office/drawing/2014/main" id="{B3684CCF-CEBB-4D8E-A366-95E43D4C7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8C9C2EF-B4F0-2B89-0910-E7133EB794F9}"/>
              </a:ext>
            </a:extLst>
          </p:cNvPr>
          <p:cNvSpPr txBox="1"/>
          <p:nvPr/>
        </p:nvSpPr>
        <p:spPr>
          <a:xfrm>
            <a:off x="686173" y="721534"/>
            <a:ext cx="4933462" cy="613646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400" b="1" dirty="0"/>
              <a:t>Person Safety with the Help of Location Finders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1400" b="1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/>
              <a:t>GPS-enabled devices </a:t>
            </a:r>
            <a:r>
              <a:rPr lang="en-US" dirty="0"/>
              <a:t>can help you locate your loved one, and they may need to locate you in an emergency.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Smart Watches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Cell Phones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Tiles/buttons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Shoe inserts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/>
              <a:t>Geofencing: Sets up virtual boundaries 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300" dirty="0"/>
          </a:p>
        </p:txBody>
      </p:sp>
      <p:pic>
        <p:nvPicPr>
          <p:cNvPr id="4102" name="Picture 6" descr="Image result for Smart Watches Cell Phones Tiles/buttons Shoe inserts Geofencing: Sets up virtual boundaries">
            <a:extLst>
              <a:ext uri="{FF2B5EF4-FFF2-40B4-BE49-F238E27FC236}">
                <a16:creationId xmlns:a16="http://schemas.microsoft.com/office/drawing/2014/main" id="{60C0031E-8D6F-F2FF-E571-F2C8612651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5" r="2363"/>
          <a:stretch/>
        </p:blipFill>
        <p:spPr bwMode="auto">
          <a:xfrm>
            <a:off x="6305807" y="3067558"/>
            <a:ext cx="5886193" cy="3790443"/>
          </a:xfrm>
          <a:custGeom>
            <a:avLst/>
            <a:gdLst/>
            <a:ahLst/>
            <a:cxnLst/>
            <a:rect l="l" t="t" r="r" b="b"/>
            <a:pathLst>
              <a:path w="5886193" h="3790443">
                <a:moveTo>
                  <a:pt x="3579591" y="0"/>
                </a:moveTo>
                <a:cubicBezTo>
                  <a:pt x="4444509" y="0"/>
                  <a:pt x="5237781" y="306756"/>
                  <a:pt x="5856546" y="817406"/>
                </a:cubicBezTo>
                <a:lnTo>
                  <a:pt x="5886193" y="844351"/>
                </a:lnTo>
                <a:lnTo>
                  <a:pt x="5886193" y="3790443"/>
                </a:lnTo>
                <a:lnTo>
                  <a:pt x="6662" y="3790443"/>
                </a:lnTo>
                <a:lnTo>
                  <a:pt x="0" y="3579594"/>
                </a:lnTo>
                <a:cubicBezTo>
                  <a:pt x="0" y="1602640"/>
                  <a:pt x="1602640" y="0"/>
                  <a:pt x="357959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29" name="Arc 4128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10869" y="-729072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100" name="Picture 4" descr="Image result for Smart Watches Cell Phones Tiles/buttons Shoe inserts Geofencing: Sets up virtual boundaries">
            <a:extLst>
              <a:ext uri="{FF2B5EF4-FFF2-40B4-BE49-F238E27FC236}">
                <a16:creationId xmlns:a16="http://schemas.microsoft.com/office/drawing/2014/main" id="{933F45D6-BED9-80A8-EB99-3B0AB808B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14" b="-4"/>
          <a:stretch/>
        </p:blipFill>
        <p:spPr bwMode="auto">
          <a:xfrm>
            <a:off x="6219182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Image result for Smart Watches Cell Phones Tiles/buttons Shoe inserts Geofencing: Sets up virtual boundaries">
            <a:extLst>
              <a:ext uri="{FF2B5EF4-FFF2-40B4-BE49-F238E27FC236}">
                <a16:creationId xmlns:a16="http://schemas.microsoft.com/office/drawing/2014/main" id="{373B1925-F65F-0A5D-98F4-2ECD1A9442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59" t="9733" r="13344" b="9688"/>
          <a:stretch/>
        </p:blipFill>
        <p:spPr bwMode="auto">
          <a:xfrm>
            <a:off x="9819503" y="129163"/>
            <a:ext cx="2377016" cy="2768041"/>
          </a:xfrm>
          <a:custGeom>
            <a:avLst/>
            <a:gdLst/>
            <a:ahLst/>
            <a:cxnLst/>
            <a:rect l="l" t="t" r="r" b="b"/>
            <a:pathLst>
              <a:path w="2377036" h="3435255">
                <a:moveTo>
                  <a:pt x="659409" y="0"/>
                </a:moveTo>
                <a:cubicBezTo>
                  <a:pt x="1608028" y="0"/>
                  <a:pt x="2377036" y="769008"/>
                  <a:pt x="2377036" y="1717628"/>
                </a:cubicBezTo>
                <a:cubicBezTo>
                  <a:pt x="2377036" y="2666247"/>
                  <a:pt x="1608028" y="3435255"/>
                  <a:pt x="659409" y="3435255"/>
                </a:cubicBezTo>
                <a:cubicBezTo>
                  <a:pt x="481542" y="3435255"/>
                  <a:pt x="309991" y="3408220"/>
                  <a:pt x="148639" y="3358034"/>
                </a:cubicBezTo>
                <a:lnTo>
                  <a:pt x="0" y="3303632"/>
                </a:lnTo>
                <a:lnTo>
                  <a:pt x="0" y="131624"/>
                </a:lnTo>
                <a:lnTo>
                  <a:pt x="148639" y="77221"/>
                </a:lnTo>
                <a:cubicBezTo>
                  <a:pt x="309991" y="27036"/>
                  <a:pt x="481542" y="0"/>
                  <a:pt x="659409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875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Freeform: Shape 49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F5E84AB-AF8D-D313-DD23-7202A0E2EF8F}"/>
              </a:ext>
            </a:extLst>
          </p:cNvPr>
          <p:cNvSpPr txBox="1"/>
          <p:nvPr/>
        </p:nvSpPr>
        <p:spPr>
          <a:xfrm>
            <a:off x="686834" y="591344"/>
            <a:ext cx="3200400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Tips for Getting Started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DDEFAA8E-9086-A997-48AD-E0E4F0358002}"/>
              </a:ext>
            </a:extLst>
          </p:cNvPr>
          <p:cNvSpPr txBox="1"/>
          <p:nvPr/>
        </p:nvSpPr>
        <p:spPr>
          <a:xfrm>
            <a:off x="4447308" y="591344"/>
            <a:ext cx="6906491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b="1" dirty="0"/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dirty="0">
                <a:effectLst/>
              </a:rPr>
              <a:t> </a:t>
            </a:r>
            <a:r>
              <a:rPr lang="en-US" b="1" dirty="0">
                <a:effectLst/>
              </a:rPr>
              <a:t>Start Small: </a:t>
            </a:r>
            <a:r>
              <a:rPr lang="en-US" dirty="0">
                <a:effectLst/>
              </a:rPr>
              <a:t>Begin with one or two devices and gradually expand your system.</a:t>
            </a:r>
          </a:p>
          <a:p>
            <a:pPr marL="34290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effectLst/>
              </a:rPr>
              <a:t>Compatibility: </a:t>
            </a:r>
            <a:r>
              <a:rPr lang="en-US" dirty="0">
                <a:effectLst/>
              </a:rPr>
              <a:t>Make sure new devices are compatible with your existing smart home ecosystem.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effectLst/>
              </a:rPr>
              <a:t>Automate Routines: </a:t>
            </a:r>
            <a:r>
              <a:rPr lang="en-US" dirty="0">
                <a:effectLst/>
              </a:rPr>
              <a:t>Use routines and scenes to group multiple actions together for even more convenience.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dirty="0"/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b="1" dirty="0">
                <a:effectLst/>
              </a:rPr>
              <a:t>Voice Commands: </a:t>
            </a:r>
            <a:r>
              <a:rPr lang="en-US" dirty="0">
                <a:effectLst/>
              </a:rPr>
              <a:t>Get familiar with voice commands for hands-free control.</a:t>
            </a:r>
          </a:p>
        </p:txBody>
      </p:sp>
      <p:sp>
        <p:nvSpPr>
          <p:cNvPr id="56" name="Arc 55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4840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8930EBA3-4D2E-42E8-B828-834555328D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E58B2195-5055-402F-A3E7-53FF0E4980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525836" y="775849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1134A90-6E81-0008-89CF-A9F5970F6C44}"/>
              </a:ext>
            </a:extLst>
          </p:cNvPr>
          <p:cNvSpPr txBox="1"/>
          <p:nvPr/>
        </p:nvSpPr>
        <p:spPr>
          <a:xfrm>
            <a:off x="6096000" y="3331073"/>
            <a:ext cx="5698146" cy="14610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dirty="0">
                <a:latin typeface="Abadi" panose="020B0604020104020204" pitchFamily="34" charset="0"/>
                <a:ea typeface="+mj-ea"/>
                <a:cs typeface="+mj-cs"/>
              </a:rPr>
              <a:t>Patricia Orozco</a:t>
            </a: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kern="1200" dirty="0">
                <a:solidFill>
                  <a:schemeClr val="tx1"/>
                </a:solidFill>
                <a:effectLst/>
                <a:latin typeface="Abadi" panose="020B0604020104020204" pitchFamily="34" charset="0"/>
                <a:ea typeface="+mj-ea"/>
                <a:cs typeface="+mj-cs"/>
              </a:rPr>
              <a:t>Director of Assistive Technology</a:t>
            </a:r>
          </a:p>
          <a:p>
            <a:pPr marL="0" marR="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900" kern="1200" dirty="0">
                <a:solidFill>
                  <a:schemeClr val="tx1"/>
                </a:solidFill>
                <a:effectLst/>
                <a:latin typeface="Abadi" panose="020B0604020104020204" pitchFamily="34" charset="0"/>
                <a:ea typeface="+mj-ea"/>
                <a:cs typeface="+mj-cs"/>
              </a:rPr>
              <a:t>DDS.AssistiveTechnology@ct.gov</a:t>
            </a:r>
          </a:p>
        </p:txBody>
      </p:sp>
      <p:pic>
        <p:nvPicPr>
          <p:cNvPr id="7" name="Graphic 6" descr="Suburban scene">
            <a:extLst>
              <a:ext uri="{FF2B5EF4-FFF2-40B4-BE49-F238E27FC236}">
                <a16:creationId xmlns:a16="http://schemas.microsoft.com/office/drawing/2014/main" id="{3EAAEBF0-F2DC-50F8-8643-448B88F8BE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503808"/>
            <a:ext cx="5850384" cy="5850384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528AA953-F4F9-4DC5-97C7-491F4AF937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097079" y="5607717"/>
            <a:ext cx="513442" cy="499514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E13E1A8-357B-5EFD-8F42-FE78A8DA81E6}"/>
              </a:ext>
            </a:extLst>
          </p:cNvPr>
          <p:cNvSpPr txBox="1"/>
          <p:nvPr/>
        </p:nvSpPr>
        <p:spPr>
          <a:xfrm>
            <a:off x="5256144" y="1722094"/>
            <a:ext cx="6097656" cy="13111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8800" b="1" kern="1200" dirty="0">
                <a:solidFill>
                  <a:schemeClr val="tx1"/>
                </a:solidFill>
                <a:effectLst/>
                <a:latin typeface="Abadi" panose="020B0604020104020204" pitchFamily="34" charset="0"/>
                <a:ea typeface="+mj-ea"/>
                <a:cs typeface="+mj-cs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393351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7DA1F35B-C8F7-4A5A-9339-7DA4D785B3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Arc 16">
            <a:extLst>
              <a:ext uri="{FF2B5EF4-FFF2-40B4-BE49-F238E27FC236}">
                <a16:creationId xmlns:a16="http://schemas.microsoft.com/office/drawing/2014/main" id="{B2D4AD41-40DA-4A81-92F5-B6E3BA1ED82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746107">
            <a:off x="8175088" y="457951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6C84359-F0A5-3E8F-ACB3-809FAE0D675A}"/>
              </a:ext>
            </a:extLst>
          </p:cNvPr>
          <p:cNvSpPr txBox="1"/>
          <p:nvPr/>
        </p:nvSpPr>
        <p:spPr>
          <a:xfrm>
            <a:off x="1502979" y="1016766"/>
            <a:ext cx="9416118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8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Integrating home automation systems into your daily routine can enhance convenience, security, and energy efficiency. Here are some ways to get started:</a:t>
            </a:r>
          </a:p>
        </p:txBody>
      </p:sp>
      <p:graphicFrame>
        <p:nvGraphicFramePr>
          <p:cNvPr id="7" name="TextBox 4">
            <a:extLst>
              <a:ext uri="{FF2B5EF4-FFF2-40B4-BE49-F238E27FC236}">
                <a16:creationId xmlns:a16="http://schemas.microsoft.com/office/drawing/2014/main" id="{DAF10DFB-9BD4-F945-BE18-7D9159512B8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30476817"/>
              </p:ext>
            </p:extLst>
          </p:nvPr>
        </p:nvGraphicFramePr>
        <p:xfrm>
          <a:off x="123536" y="1658879"/>
          <a:ext cx="11636943" cy="46680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305809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3" name="Freeform: Shape 1182">
            <a:extLst>
              <a:ext uri="{FF2B5EF4-FFF2-40B4-BE49-F238E27FC236}">
                <a16:creationId xmlns:a16="http://schemas.microsoft.com/office/drawing/2014/main" id="{8A7BA06D-B3FF-4E91-8639-B4569AE3A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5" name="Arc 1184">
            <a:extLst>
              <a:ext uri="{FF2B5EF4-FFF2-40B4-BE49-F238E27FC236}">
                <a16:creationId xmlns:a16="http://schemas.microsoft.com/office/drawing/2014/main" id="{2B30C86D-5A07-48BC-9C9D-6F9A2DB1E9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555710" y="106482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7" name="Rectangle 1186">
            <a:extLst>
              <a:ext uri="{FF2B5EF4-FFF2-40B4-BE49-F238E27FC236}">
                <a16:creationId xmlns:a16="http://schemas.microsoft.com/office/drawing/2014/main" id="{1C4FDBE2-32F7-4AC4-A40C-C51C65B1D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89" name="Arc 1188">
            <a:extLst>
              <a:ext uri="{FF2B5EF4-FFF2-40B4-BE49-F238E27FC236}">
                <a16:creationId xmlns:a16="http://schemas.microsoft.com/office/drawing/2014/main" id="{E2B33195-5BCA-4BB7-A82D-673952268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604789">
            <a:off x="675639" y="775849"/>
            <a:ext cx="2987899" cy="2987899"/>
          </a:xfrm>
          <a:prstGeom prst="arc">
            <a:avLst>
              <a:gd name="adj1" fmla="val 14455503"/>
              <a:gd name="adj2" fmla="val 0"/>
            </a:avLst>
          </a:prstGeom>
          <a:ln w="127000" cap="rnd">
            <a:solidFill>
              <a:schemeClr val="accent2">
                <a:lumMod val="75000"/>
              </a:schemeClr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C7C39A7D-14D7-47C4-FCC6-5894D10BAF27}"/>
              </a:ext>
            </a:extLst>
          </p:cNvPr>
          <p:cNvSpPr txBox="1"/>
          <p:nvPr/>
        </p:nvSpPr>
        <p:spPr>
          <a:xfrm>
            <a:off x="892817" y="1370171"/>
            <a:ext cx="4425551" cy="23876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1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Medication Disbursement</a:t>
            </a:r>
          </a:p>
        </p:txBody>
      </p:sp>
      <p:sp>
        <p:nvSpPr>
          <p:cNvPr id="1198" name="Freeform: Shape 1197">
            <a:extLst>
              <a:ext uri="{FF2B5EF4-FFF2-40B4-BE49-F238E27FC236}">
                <a16:creationId xmlns:a16="http://schemas.microsoft.com/office/drawing/2014/main" id="{11156773-3FB3-46D9-9F87-8212874048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813872" y="3116072"/>
            <a:ext cx="4378128" cy="3741928"/>
          </a:xfrm>
          <a:custGeom>
            <a:avLst/>
            <a:gdLst>
              <a:gd name="connsiteX0" fmla="*/ 2605183 w 4378128"/>
              <a:gd name="connsiteY0" fmla="*/ 0 h 3741928"/>
              <a:gd name="connsiteX1" fmla="*/ 4262321 w 4378128"/>
              <a:gd name="connsiteY1" fmla="*/ 594897 h 3741928"/>
              <a:gd name="connsiteX2" fmla="*/ 4378128 w 4378128"/>
              <a:gd name="connsiteY2" fmla="*/ 700149 h 3741928"/>
              <a:gd name="connsiteX3" fmla="*/ 4378128 w 4378128"/>
              <a:gd name="connsiteY3" fmla="*/ 3741928 h 3741928"/>
              <a:gd name="connsiteX4" fmla="*/ 263831 w 4378128"/>
              <a:gd name="connsiteY4" fmla="*/ 3741928 h 3741928"/>
              <a:gd name="connsiteX5" fmla="*/ 204729 w 4378128"/>
              <a:gd name="connsiteY5" fmla="*/ 3619238 h 3741928"/>
              <a:gd name="connsiteX6" fmla="*/ 0 w 4378128"/>
              <a:gd name="connsiteY6" fmla="*/ 2605183 h 3741928"/>
              <a:gd name="connsiteX7" fmla="*/ 2605183 w 4378128"/>
              <a:gd name="connsiteY7" fmla="*/ 0 h 37419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378128" h="3741928">
                <a:moveTo>
                  <a:pt x="2605183" y="0"/>
                </a:moveTo>
                <a:cubicBezTo>
                  <a:pt x="3234659" y="0"/>
                  <a:pt x="3811992" y="223253"/>
                  <a:pt x="4262321" y="594897"/>
                </a:cubicBezTo>
                <a:lnTo>
                  <a:pt x="4378128" y="700149"/>
                </a:lnTo>
                <a:lnTo>
                  <a:pt x="4378128" y="3741928"/>
                </a:lnTo>
                <a:lnTo>
                  <a:pt x="263831" y="3741928"/>
                </a:lnTo>
                <a:lnTo>
                  <a:pt x="204729" y="3619238"/>
                </a:lnTo>
                <a:cubicBezTo>
                  <a:pt x="72899" y="3307558"/>
                  <a:pt x="0" y="2964884"/>
                  <a:pt x="0" y="2605183"/>
                </a:cubicBezTo>
                <a:cubicBezTo>
                  <a:pt x="0" y="1166380"/>
                  <a:pt x="1166380" y="0"/>
                  <a:pt x="260518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99" name="Freeform: Shape 1198">
            <a:extLst>
              <a:ext uri="{FF2B5EF4-FFF2-40B4-BE49-F238E27FC236}">
                <a16:creationId xmlns:a16="http://schemas.microsoft.com/office/drawing/2014/main" id="{E8EA24D0-C854-4AA8-B8FD-D252660D88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99731" y="1"/>
            <a:ext cx="4208478" cy="3678281"/>
          </a:xfrm>
          <a:custGeom>
            <a:avLst/>
            <a:gdLst>
              <a:gd name="connsiteX0" fmla="*/ 711074 w 4208478"/>
              <a:gd name="connsiteY0" fmla="*/ 0 h 3678281"/>
              <a:gd name="connsiteX1" fmla="*/ 3497404 w 4208478"/>
              <a:gd name="connsiteY1" fmla="*/ 0 h 3678281"/>
              <a:gd name="connsiteX2" fmla="*/ 3592161 w 4208478"/>
              <a:gd name="connsiteY2" fmla="*/ 86120 h 3678281"/>
              <a:gd name="connsiteX3" fmla="*/ 4208478 w 4208478"/>
              <a:gd name="connsiteY3" fmla="*/ 1574042 h 3678281"/>
              <a:gd name="connsiteX4" fmla="*/ 2104239 w 4208478"/>
              <a:gd name="connsiteY4" fmla="*/ 3678281 h 3678281"/>
              <a:gd name="connsiteX5" fmla="*/ 0 w 4208478"/>
              <a:gd name="connsiteY5" fmla="*/ 1574042 h 3678281"/>
              <a:gd name="connsiteX6" fmla="*/ 616318 w 4208478"/>
              <a:gd name="connsiteY6" fmla="*/ 86120 h 36782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08478" h="3678281">
                <a:moveTo>
                  <a:pt x="711074" y="0"/>
                </a:moveTo>
                <a:lnTo>
                  <a:pt x="3497404" y="0"/>
                </a:lnTo>
                <a:lnTo>
                  <a:pt x="3592161" y="86120"/>
                </a:lnTo>
                <a:cubicBezTo>
                  <a:pt x="3972953" y="466913"/>
                  <a:pt x="4208478" y="992973"/>
                  <a:pt x="4208478" y="1574042"/>
                </a:cubicBezTo>
                <a:cubicBezTo>
                  <a:pt x="4208478" y="2736181"/>
                  <a:pt x="3266378" y="3678281"/>
                  <a:pt x="2104239" y="3678281"/>
                </a:cubicBezTo>
                <a:cubicBezTo>
                  <a:pt x="942100" y="3678281"/>
                  <a:pt x="0" y="2736181"/>
                  <a:pt x="0" y="1574042"/>
                </a:cubicBezTo>
                <a:cubicBezTo>
                  <a:pt x="0" y="992973"/>
                  <a:pt x="235525" y="466913"/>
                  <a:pt x="616318" y="8612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30" name="Picture 6" descr="flyout slide 2 of 6, LiveFine 28-Day Automatic Pill Dispenser Frosted Lid with Upgraded LCD Display and Key Lock">
            <a:extLst>
              <a:ext uri="{FF2B5EF4-FFF2-40B4-BE49-F238E27FC236}">
                <a16:creationId xmlns:a16="http://schemas.microsoft.com/office/drawing/2014/main" id="{015C60E7-20F5-54B0-818D-8E80A7847D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49286" y="270180"/>
            <a:ext cx="2709367" cy="2709367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00" name="Oval 1199">
            <a:extLst>
              <a:ext uri="{FF2B5EF4-FFF2-40B4-BE49-F238E27FC236}">
                <a16:creationId xmlns:a16="http://schemas.microsoft.com/office/drawing/2014/main" id="{CF8AD9F3-9AF6-494F-83A3-2F67756393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5976" y="2130090"/>
            <a:ext cx="457824" cy="445404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8" name="Picture 4" descr="Can You Overdose on Advil? Medication Dosage FAQ | Hero">
            <a:extLst>
              <a:ext uri="{FF2B5EF4-FFF2-40B4-BE49-F238E27FC236}">
                <a16:creationId xmlns:a16="http://schemas.microsoft.com/office/drawing/2014/main" id="{5B4BC083-E36B-0EEB-EDB8-70B2CA39BE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57" r="10815"/>
          <a:stretch/>
        </p:blipFill>
        <p:spPr bwMode="auto">
          <a:xfrm>
            <a:off x="8839199" y="3730707"/>
            <a:ext cx="2839132" cy="3014879"/>
          </a:xfrm>
          <a:custGeom>
            <a:avLst/>
            <a:gdLst/>
            <a:ahLst/>
            <a:cxnLst/>
            <a:rect l="l" t="t" r="r" b="b"/>
            <a:pathLst>
              <a:path w="2833631" h="2677010">
                <a:moveTo>
                  <a:pt x="49418" y="0"/>
                </a:moveTo>
                <a:lnTo>
                  <a:pt x="2784213" y="0"/>
                </a:lnTo>
                <a:cubicBezTo>
                  <a:pt x="2811506" y="0"/>
                  <a:pt x="2833631" y="22125"/>
                  <a:pt x="2833631" y="49418"/>
                </a:cubicBezTo>
                <a:lnTo>
                  <a:pt x="2833631" y="2627592"/>
                </a:lnTo>
                <a:cubicBezTo>
                  <a:pt x="2833631" y="2654885"/>
                  <a:pt x="2811506" y="2677010"/>
                  <a:pt x="2784213" y="2677010"/>
                </a:cubicBezTo>
                <a:lnTo>
                  <a:pt x="49418" y="2677010"/>
                </a:lnTo>
                <a:cubicBezTo>
                  <a:pt x="22125" y="2677010"/>
                  <a:pt x="0" y="2654885"/>
                  <a:pt x="0" y="2627592"/>
                </a:cubicBezTo>
                <a:lnTo>
                  <a:pt x="0" y="49418"/>
                </a:lnTo>
                <a:cubicBezTo>
                  <a:pt x="0" y="22125"/>
                  <a:pt x="22125" y="0"/>
                  <a:pt x="49418" y="0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5532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Freeform: Shape 17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Lock">
            <a:extLst>
              <a:ext uri="{FF2B5EF4-FFF2-40B4-BE49-F238E27FC236}">
                <a16:creationId xmlns:a16="http://schemas.microsoft.com/office/drawing/2014/main" id="{EF3DEDD0-A417-A20C-09B5-361B1ECEB1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677912" y="178836"/>
            <a:ext cx="1228234" cy="1228234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5EB83F2-4E47-46A1-0B61-3498D07720E1}"/>
              </a:ext>
            </a:extLst>
          </p:cNvPr>
          <p:cNvSpPr txBox="1"/>
          <p:nvPr/>
        </p:nvSpPr>
        <p:spPr>
          <a:xfrm>
            <a:off x="1291913" y="244421"/>
            <a:ext cx="10198980" cy="48798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effectLst/>
              </a:rPr>
              <a:t>Coming Home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2400" b="1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effectLst/>
              </a:rPr>
              <a:t> </a:t>
            </a:r>
            <a:r>
              <a:rPr lang="en-US" sz="1900" b="1" dirty="0">
                <a:effectLst/>
              </a:rPr>
              <a:t>Smart Locks: </a:t>
            </a:r>
            <a:r>
              <a:rPr lang="en-US" sz="1900" dirty="0">
                <a:effectLst/>
              </a:rPr>
              <a:t>Use geofencing to automatically unlock the door as you arrive home.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effectLst/>
              </a:rPr>
              <a:t> </a:t>
            </a:r>
            <a:r>
              <a:rPr lang="en-US" sz="1900" b="1" dirty="0">
                <a:effectLst/>
              </a:rPr>
              <a:t>Smart Thermostat: </a:t>
            </a:r>
            <a:r>
              <a:rPr lang="en-US" sz="1900" dirty="0">
                <a:effectLst/>
              </a:rPr>
              <a:t>Set your thermostat to adjust to a comfortable temperature when you're almost home.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effectLst/>
              </a:rPr>
              <a:t> </a:t>
            </a:r>
            <a:r>
              <a:rPr lang="en-US" sz="1900" b="1" dirty="0">
                <a:effectLst/>
              </a:rPr>
              <a:t>Smart Lighting: </a:t>
            </a:r>
            <a:r>
              <a:rPr lang="en-US" sz="1900" dirty="0">
                <a:effectLst/>
              </a:rPr>
              <a:t>Program lights to turn on as you enter different rooms.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900" dirty="0">
                <a:effectLst/>
              </a:rPr>
              <a:t> </a:t>
            </a:r>
            <a:r>
              <a:rPr lang="en-US" sz="1900" b="1" dirty="0">
                <a:effectLst/>
              </a:rPr>
              <a:t>Voice Commands</a:t>
            </a:r>
            <a:r>
              <a:rPr lang="en-US" sz="1900" dirty="0">
                <a:effectLst/>
              </a:rPr>
              <a:t>: Use a smart speaker to update you on news, weather, and emails as you unwind.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900" dirty="0">
              <a:effectLst/>
            </a:endParaRPr>
          </a:p>
        </p:txBody>
      </p:sp>
      <p:pic>
        <p:nvPicPr>
          <p:cNvPr id="2" name="Graphic 1" descr="Suburban scene">
            <a:extLst>
              <a:ext uri="{FF2B5EF4-FFF2-40B4-BE49-F238E27FC236}">
                <a16:creationId xmlns:a16="http://schemas.microsoft.com/office/drawing/2014/main" id="{1A712AEF-BC6F-F212-59B3-C7FB04F6F3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1703" y="4265810"/>
            <a:ext cx="1771609" cy="1771609"/>
          </a:xfrm>
          <a:custGeom>
            <a:avLst/>
            <a:gdLst/>
            <a:ahLst/>
            <a:cxnLst/>
            <a:rect l="l" t="t" r="r" b="b"/>
            <a:pathLst>
              <a:path w="6094252" h="6857998">
                <a:moveTo>
                  <a:pt x="0" y="0"/>
                </a:moveTo>
                <a:lnTo>
                  <a:pt x="5898122" y="0"/>
                </a:lnTo>
                <a:cubicBezTo>
                  <a:pt x="6006442" y="0"/>
                  <a:pt x="6094252" y="87810"/>
                  <a:pt x="6094252" y="196130"/>
                </a:cubicBezTo>
                <a:lnTo>
                  <a:pt x="6094252" y="6661869"/>
                </a:lnTo>
                <a:cubicBezTo>
                  <a:pt x="6094252" y="6756649"/>
                  <a:pt x="6027023" y="6835726"/>
                  <a:pt x="5937649" y="6854015"/>
                </a:cubicBezTo>
                <a:lnTo>
                  <a:pt x="5898132" y="6857998"/>
                </a:lnTo>
                <a:lnTo>
                  <a:pt x="0" y="6857998"/>
                </a:lnTo>
                <a:close/>
              </a:path>
            </a:pathLst>
          </a:custGeom>
        </p:spPr>
      </p:pic>
      <p:grpSp>
        <p:nvGrpSpPr>
          <p:cNvPr id="22" name="Group 21">
            <a:extLst>
              <a:ext uri="{FF2B5EF4-FFF2-40B4-BE49-F238E27FC236}">
                <a16:creationId xmlns:a16="http://schemas.microsoft.com/office/drawing/2014/main" id="{B615C0EF-F207-3B17-6894-C99FCB1DEA4C}"/>
              </a:ext>
            </a:extLst>
          </p:cNvPr>
          <p:cNvGrpSpPr/>
          <p:nvPr/>
        </p:nvGrpSpPr>
        <p:grpSpPr>
          <a:xfrm>
            <a:off x="1827928" y="4020873"/>
            <a:ext cx="10424181" cy="2872078"/>
            <a:chOff x="2001179" y="4186113"/>
            <a:chExt cx="9614839" cy="2649088"/>
          </a:xfrm>
        </p:grpSpPr>
        <p:pic>
          <p:nvPicPr>
            <p:cNvPr id="1026" name="Picture 2" descr="8 New Smart Home Products Unveiled at CES Photos | Architectural Digest">
              <a:extLst>
                <a:ext uri="{FF2B5EF4-FFF2-40B4-BE49-F238E27FC236}">
                  <a16:creationId xmlns:a16="http://schemas.microsoft.com/office/drawing/2014/main" id="{94648EE7-0976-7164-8932-ED305AB1559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01179" y="4186113"/>
              <a:ext cx="9614839" cy="26490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B8F5925F-A9AB-9624-781D-64599DFF53BB}"/>
                </a:ext>
              </a:extLst>
            </p:cNvPr>
            <p:cNvSpPr/>
            <p:nvPr/>
          </p:nvSpPr>
          <p:spPr>
            <a:xfrm>
              <a:off x="2839454" y="4485373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id="{218E4948-FB66-B6B8-A299-436457BD0507}"/>
                </a:ext>
              </a:extLst>
            </p:cNvPr>
            <p:cNvSpPr/>
            <p:nvPr/>
          </p:nvSpPr>
          <p:spPr>
            <a:xfrm>
              <a:off x="4127633" y="5273041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Oval 5">
              <a:extLst>
                <a:ext uri="{FF2B5EF4-FFF2-40B4-BE49-F238E27FC236}">
                  <a16:creationId xmlns:a16="http://schemas.microsoft.com/office/drawing/2014/main" id="{986B0F3F-CAA1-AE1B-8859-39AD9FCC61DE}"/>
                </a:ext>
              </a:extLst>
            </p:cNvPr>
            <p:cNvSpPr/>
            <p:nvPr/>
          </p:nvSpPr>
          <p:spPr>
            <a:xfrm>
              <a:off x="3809999" y="6235565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68F1D9D0-42E7-22B1-419F-EA7B1C62CDA0}"/>
                </a:ext>
              </a:extLst>
            </p:cNvPr>
            <p:cNvSpPr/>
            <p:nvPr/>
          </p:nvSpPr>
          <p:spPr>
            <a:xfrm>
              <a:off x="5579439" y="4857545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794F25D7-985F-CF2E-DF86-362C35C1D9EE}"/>
                </a:ext>
              </a:extLst>
            </p:cNvPr>
            <p:cNvSpPr/>
            <p:nvPr/>
          </p:nvSpPr>
          <p:spPr>
            <a:xfrm>
              <a:off x="5452708" y="5991722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7BFA727F-254A-50FF-EA7C-804B1B1D6615}"/>
                </a:ext>
              </a:extLst>
            </p:cNvPr>
            <p:cNvSpPr/>
            <p:nvPr/>
          </p:nvSpPr>
          <p:spPr>
            <a:xfrm>
              <a:off x="6548380" y="5133465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 dirty="0"/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2D8EDBEF-A173-C769-4561-2DC61301DD68}"/>
                </a:ext>
              </a:extLst>
            </p:cNvPr>
            <p:cNvSpPr/>
            <p:nvPr/>
          </p:nvSpPr>
          <p:spPr>
            <a:xfrm>
              <a:off x="7124292" y="4871981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id="{0AC57637-9F84-98BB-712D-FE7F90E2AE5E}"/>
                </a:ext>
              </a:extLst>
            </p:cNvPr>
            <p:cNvSpPr/>
            <p:nvPr/>
          </p:nvSpPr>
          <p:spPr>
            <a:xfrm>
              <a:off x="8287345" y="5024381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8043B354-1B2C-9FFC-6782-CA7662E8AC09}"/>
                </a:ext>
              </a:extLst>
            </p:cNvPr>
            <p:cNvSpPr/>
            <p:nvPr/>
          </p:nvSpPr>
          <p:spPr>
            <a:xfrm>
              <a:off x="8248845" y="5938782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1E0DEB3B-6B44-AC44-8470-C731D8A7E7FB}"/>
                </a:ext>
              </a:extLst>
            </p:cNvPr>
            <p:cNvSpPr/>
            <p:nvPr/>
          </p:nvSpPr>
          <p:spPr>
            <a:xfrm>
              <a:off x="9999034" y="6120057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6D2117A0-BD21-AEB2-6E00-BFAF4F770A76}"/>
                </a:ext>
              </a:extLst>
            </p:cNvPr>
            <p:cNvSpPr/>
            <p:nvPr/>
          </p:nvSpPr>
          <p:spPr>
            <a:xfrm>
              <a:off x="9922034" y="4772520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3E1DB6ED-C05A-0245-8CAD-96918A644E54}"/>
                </a:ext>
              </a:extLst>
            </p:cNvPr>
            <p:cNvSpPr/>
            <p:nvPr/>
          </p:nvSpPr>
          <p:spPr>
            <a:xfrm>
              <a:off x="10517193" y="5050045"/>
              <a:ext cx="277271" cy="308009"/>
            </a:xfrm>
            <a:prstGeom prst="ellipse">
              <a:avLst/>
            </a:prstGeom>
            <a:solidFill>
              <a:srgbClr val="03B0D8"/>
            </a:solidFill>
            <a:ln>
              <a:solidFill>
                <a:srgbClr val="03B0D8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55910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0" name="Freeform: Shape 2109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12" name="Freeform: Shape 2111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114" name="Rectangle 2113">
            <a:extLst>
              <a:ext uri="{FF2B5EF4-FFF2-40B4-BE49-F238E27FC236}">
                <a16:creationId xmlns:a16="http://schemas.microsoft.com/office/drawing/2014/main" id="{B3684CCF-CEBB-4D8E-A366-95E43D4C79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5EB83F2-4E47-46A1-0B61-3498D07720E1}"/>
              </a:ext>
            </a:extLst>
          </p:cNvPr>
          <p:cNvSpPr txBox="1"/>
          <p:nvPr/>
        </p:nvSpPr>
        <p:spPr>
          <a:xfrm>
            <a:off x="838201" y="1825625"/>
            <a:ext cx="4933462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2400" b="1" dirty="0">
                <a:effectLst/>
              </a:rPr>
              <a:t>Cooking and Eating</a:t>
            </a:r>
          </a:p>
          <a:p>
            <a:pPr marR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endParaRPr lang="en-US" sz="2400" b="1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Smart Appliances: </a:t>
            </a:r>
            <a:r>
              <a:rPr lang="en-US" sz="2400" dirty="0">
                <a:effectLst/>
              </a:rPr>
              <a:t>Use a smart oven or air fryer that you can control with your phone.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2400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b="1" dirty="0">
                <a:effectLst/>
              </a:rPr>
              <a:t>Voice-activated Assistants: </a:t>
            </a:r>
            <a:r>
              <a:rPr lang="en-US" sz="2400" dirty="0">
                <a:effectLst/>
              </a:rPr>
              <a:t>Set timers, find recipes, and control other kitchen gadgets hands-free. </a:t>
            </a:r>
          </a:p>
        </p:txBody>
      </p:sp>
      <p:sp>
        <p:nvSpPr>
          <p:cNvPr id="2116" name="Arc 2115">
            <a:extLst>
              <a:ext uri="{FF2B5EF4-FFF2-40B4-BE49-F238E27FC236}">
                <a16:creationId xmlns:a16="http://schemas.microsoft.com/office/drawing/2014/main" id="{70BEB1E7-2F88-40BC-B73D-42E5B6F80B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4759070" flipV="1">
            <a:off x="6010869" y="-729072"/>
            <a:ext cx="4083433" cy="408343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White tablet on light wood shelf with the screen showing the time and a closeup view of bird feathers">
            <a:extLst>
              <a:ext uri="{FF2B5EF4-FFF2-40B4-BE49-F238E27FC236}">
                <a16:creationId xmlns:a16="http://schemas.microsoft.com/office/drawing/2014/main" id="{D4DFC778-59A4-C70E-444B-B2E25835C1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" r="7671" b="-3"/>
          <a:stretch/>
        </p:blipFill>
        <p:spPr bwMode="auto"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Echo Orb">
            <a:extLst>
              <a:ext uri="{FF2B5EF4-FFF2-40B4-BE49-F238E27FC236}">
                <a16:creationId xmlns:a16="http://schemas.microsoft.com/office/drawing/2014/main" id="{92F31D01-63EA-0D94-BBD5-3134362224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9" r="26427" b="-2"/>
          <a:stretch/>
        </p:blipFill>
        <p:spPr bwMode="auto">
          <a:xfrm>
            <a:off x="10331780" y="139794"/>
            <a:ext cx="1860221" cy="2927764"/>
          </a:xfrm>
          <a:custGeom>
            <a:avLst/>
            <a:gdLst/>
            <a:ahLst/>
            <a:cxnLst/>
            <a:rect l="l" t="t" r="r" b="b"/>
            <a:pathLst>
              <a:path w="2258539" h="3554668">
                <a:moveTo>
                  <a:pt x="1777334" y="0"/>
                </a:moveTo>
                <a:cubicBezTo>
                  <a:pt x="1900033" y="0"/>
                  <a:pt x="2019829" y="12434"/>
                  <a:pt x="2135529" y="36109"/>
                </a:cubicBezTo>
                <a:lnTo>
                  <a:pt x="2258539" y="67738"/>
                </a:lnTo>
                <a:lnTo>
                  <a:pt x="2258539" y="3486930"/>
                </a:lnTo>
                <a:lnTo>
                  <a:pt x="2135529" y="3518559"/>
                </a:lnTo>
                <a:cubicBezTo>
                  <a:pt x="2019829" y="3542235"/>
                  <a:pt x="1900033" y="3554668"/>
                  <a:pt x="1777334" y="3554668"/>
                </a:cubicBezTo>
                <a:cubicBezTo>
                  <a:pt x="795739" y="3554668"/>
                  <a:pt x="0" y="2758929"/>
                  <a:pt x="0" y="1777334"/>
                </a:cubicBezTo>
                <a:cubicBezTo>
                  <a:pt x="0" y="795740"/>
                  <a:pt x="795739" y="0"/>
                  <a:pt x="1777334" y="0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CF7D5FB-E4AA-6EF3-C648-9E6E77C50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20749" y="3207350"/>
            <a:ext cx="5142650" cy="3394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1615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2" name="Freeform: Shape 1051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4" name="Freeform: Shape 1053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056" name="Rectangle 1055">
            <a:extLst>
              <a:ext uri="{FF2B5EF4-FFF2-40B4-BE49-F238E27FC236}">
                <a16:creationId xmlns:a16="http://schemas.microsoft.com/office/drawing/2014/main" id="{1135A26D-9D47-467E-91F1-31149BF0D2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58" name="Freeform: Shape 1057">
            <a:extLst>
              <a:ext uri="{FF2B5EF4-FFF2-40B4-BE49-F238E27FC236}">
                <a16:creationId xmlns:a16="http://schemas.microsoft.com/office/drawing/2014/main" id="{CB147A70-DC29-4DDF-A34C-2B82C6E2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19333" y="0"/>
            <a:ext cx="842502" cy="354793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0" name="Oval 1059">
            <a:extLst>
              <a:ext uri="{FF2B5EF4-FFF2-40B4-BE49-F238E27FC236}">
                <a16:creationId xmlns:a16="http://schemas.microsoft.com/office/drawing/2014/main" id="{3B438362-1E1E-4C62-A99E-4134CB1636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080791" y="1327365"/>
            <a:ext cx="610857" cy="610857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2" name="Freeform: Shape 1061">
            <a:extLst>
              <a:ext uri="{FF2B5EF4-FFF2-40B4-BE49-F238E27FC236}">
                <a16:creationId xmlns:a16="http://schemas.microsoft.com/office/drawing/2014/main" id="{6C077334-5571-4B83-A83E-4CCCFA7B5E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0"/>
            <a:ext cx="2093996" cy="1402773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Picture 4" descr="Echo Orb">
            <a:extLst>
              <a:ext uri="{FF2B5EF4-FFF2-40B4-BE49-F238E27FC236}">
                <a16:creationId xmlns:a16="http://schemas.microsoft.com/office/drawing/2014/main" id="{5AF64423-764B-3BD7-9B58-BFE56E32D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19" r="26427" b="-2"/>
          <a:stretch/>
        </p:blipFill>
        <p:spPr bwMode="auto">
          <a:xfrm>
            <a:off x="6706774" y="2392776"/>
            <a:ext cx="1609671" cy="2533423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ee related image detail. Getting an EASY Smart TV for Seniors">
            <a:extLst>
              <a:ext uri="{FF2B5EF4-FFF2-40B4-BE49-F238E27FC236}">
                <a16:creationId xmlns:a16="http://schemas.microsoft.com/office/drawing/2014/main" id="{0D81D882-7545-E8B1-5F6A-631D720E17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08504" y="909987"/>
            <a:ext cx="2533422" cy="1831275"/>
          </a:xfrm>
          <a:custGeom>
            <a:avLst/>
            <a:gdLst/>
            <a:ahLst/>
            <a:cxnLst/>
            <a:rect l="l" t="t" r="r" b="b"/>
            <a:pathLst>
              <a:path w="1999274" h="2247255">
                <a:moveTo>
                  <a:pt x="108501" y="0"/>
                </a:moveTo>
                <a:lnTo>
                  <a:pt x="1890773" y="0"/>
                </a:lnTo>
                <a:cubicBezTo>
                  <a:pt x="1950696" y="0"/>
                  <a:pt x="1999274" y="48578"/>
                  <a:pt x="1999274" y="108501"/>
                </a:cubicBezTo>
                <a:lnTo>
                  <a:pt x="1999274" y="2138754"/>
                </a:lnTo>
                <a:cubicBezTo>
                  <a:pt x="1999274" y="2198677"/>
                  <a:pt x="1950696" y="2247255"/>
                  <a:pt x="1890773" y="2247255"/>
                </a:cubicBezTo>
                <a:lnTo>
                  <a:pt x="108501" y="2247255"/>
                </a:lnTo>
                <a:cubicBezTo>
                  <a:pt x="48578" y="2247255"/>
                  <a:pt x="0" y="2198677"/>
                  <a:pt x="0" y="2138754"/>
                </a:cubicBezTo>
                <a:lnTo>
                  <a:pt x="0" y="108501"/>
                </a:lnTo>
                <a:cubicBezTo>
                  <a:pt x="0" y="48578"/>
                  <a:pt x="48578" y="0"/>
                  <a:pt x="108501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Image result for smart lighting">
            <a:extLst>
              <a:ext uri="{FF2B5EF4-FFF2-40B4-BE49-F238E27FC236}">
                <a16:creationId xmlns:a16="http://schemas.microsoft.com/office/drawing/2014/main" id="{3BA7CADB-C51A-7F84-5A71-7BD4D1F953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9508503" y="4053942"/>
            <a:ext cx="2533423" cy="1749422"/>
          </a:xfrm>
          <a:custGeom>
            <a:avLst/>
            <a:gdLst/>
            <a:ahLst/>
            <a:cxnLst/>
            <a:rect l="l" t="t" r="r" b="b"/>
            <a:pathLst>
              <a:path w="3064284" h="3064284">
                <a:moveTo>
                  <a:pt x="166483" y="0"/>
                </a:moveTo>
                <a:lnTo>
                  <a:pt x="2897801" y="0"/>
                </a:lnTo>
                <a:cubicBezTo>
                  <a:pt x="2989747" y="0"/>
                  <a:pt x="3064284" y="74537"/>
                  <a:pt x="3064284" y="166483"/>
                </a:cubicBezTo>
                <a:lnTo>
                  <a:pt x="3064284" y="2897801"/>
                </a:lnTo>
                <a:cubicBezTo>
                  <a:pt x="3064284" y="2989747"/>
                  <a:pt x="2989747" y="3064284"/>
                  <a:pt x="2897801" y="3064284"/>
                </a:cubicBezTo>
                <a:lnTo>
                  <a:pt x="166483" y="3064284"/>
                </a:lnTo>
                <a:cubicBezTo>
                  <a:pt x="74537" y="3064284"/>
                  <a:pt x="0" y="2989747"/>
                  <a:pt x="0" y="2897801"/>
                </a:cubicBezTo>
                <a:lnTo>
                  <a:pt x="0" y="166483"/>
                </a:lnTo>
                <a:cubicBezTo>
                  <a:pt x="0" y="74537"/>
                  <a:pt x="74537" y="0"/>
                  <a:pt x="166483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4" name="Arc 1063">
            <a:extLst>
              <a:ext uri="{FF2B5EF4-FFF2-40B4-BE49-F238E27FC236}">
                <a16:creationId xmlns:a16="http://schemas.microsoft.com/office/drawing/2014/main" id="{4D3DC50D-CA0F-48F9-B17E-20D8669AA4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76147" y="5530635"/>
            <a:ext cx="3939038" cy="3939038"/>
          </a:xfrm>
          <a:prstGeom prst="arc">
            <a:avLst>
              <a:gd name="adj1" fmla="val 16200000"/>
              <a:gd name="adj2" fmla="val 20354996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66" name="Freeform: Shape 1065">
            <a:extLst>
              <a:ext uri="{FF2B5EF4-FFF2-40B4-BE49-F238E27FC236}">
                <a16:creationId xmlns:a16="http://schemas.microsoft.com/office/drawing/2014/main" id="{D1B80E9C-CF8A-440B-B8F5-54BF121BF4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19536" y="6066084"/>
            <a:ext cx="1913062" cy="791916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2" name="TextBox 2">
            <a:extLst>
              <a:ext uri="{FF2B5EF4-FFF2-40B4-BE49-F238E27FC236}">
                <a16:creationId xmlns:a16="http://schemas.microsoft.com/office/drawing/2014/main" id="{B2133987-DC3D-DAE7-E17D-8DB740B5AD9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6962673"/>
              </p:ext>
            </p:extLst>
          </p:nvPr>
        </p:nvGraphicFramePr>
        <p:xfrm>
          <a:off x="838200" y="1825625"/>
          <a:ext cx="5393361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561252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Freeform: Shape 2054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7" name="Freeform: Shape 2056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53E60C6D-4E85-4E14-BCDF-BF15C241F7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5EB83F2-4E47-46A1-0B61-3498D07720E1}"/>
              </a:ext>
            </a:extLst>
          </p:cNvPr>
          <p:cNvSpPr txBox="1"/>
          <p:nvPr/>
        </p:nvSpPr>
        <p:spPr>
          <a:xfrm>
            <a:off x="633456" y="1946684"/>
            <a:ext cx="5397237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</a:pPr>
            <a:r>
              <a:rPr lang="en-US" sz="1700" b="1" dirty="0">
                <a:effectLst/>
              </a:rPr>
              <a:t>Bedtime</a:t>
            </a:r>
          </a:p>
          <a:p>
            <a:pPr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b="1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effectLst/>
              </a:rPr>
              <a:t>Smart Thermostat</a:t>
            </a:r>
            <a:r>
              <a:rPr lang="en-US" sz="1700" dirty="0">
                <a:effectLst/>
              </a:rPr>
              <a:t>: Schedule the temperature to gradually drop to improve sleep quality.</a:t>
            </a:r>
          </a:p>
          <a:p>
            <a:pPr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effectLst/>
            </a:endParaRP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effectLst/>
              </a:rPr>
              <a:t>Smart Lights</a:t>
            </a:r>
            <a:r>
              <a:rPr lang="en-US" sz="1700" dirty="0">
                <a:effectLst/>
              </a:rPr>
              <a:t>: Program lights to dim or turn off at a specific time.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effectLst/>
              </a:rPr>
              <a:t>Smart Blinds: </a:t>
            </a:r>
            <a:r>
              <a:rPr lang="en-US" sz="1700" dirty="0">
                <a:effectLst/>
              </a:rPr>
              <a:t>Automate blinds to close as you head to bed.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/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1700" b="1" dirty="0">
                <a:effectLst/>
              </a:rPr>
              <a:t>Security Systems: </a:t>
            </a:r>
            <a:r>
              <a:rPr lang="en-US" sz="1700" dirty="0">
                <a:effectLst/>
              </a:rPr>
              <a:t>Ensure all doors are locked and activate outdoor security cameras and lights.</a:t>
            </a:r>
          </a:p>
          <a:p>
            <a:pPr marL="0" marR="0" indent="-22860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1700" dirty="0">
              <a:effectLst/>
            </a:endParaRPr>
          </a:p>
        </p:txBody>
      </p:sp>
      <p:pic>
        <p:nvPicPr>
          <p:cNvPr id="2050" name="Picture 2" descr="Image result for smart blinds">
            <a:extLst>
              <a:ext uri="{FF2B5EF4-FFF2-40B4-BE49-F238E27FC236}">
                <a16:creationId xmlns:a16="http://schemas.microsoft.com/office/drawing/2014/main" id="{3F93DADE-ED9D-84D6-84E2-9E0096082F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776629" y="1432560"/>
            <a:ext cx="5186630" cy="3462076"/>
          </a:xfrm>
          <a:custGeom>
            <a:avLst/>
            <a:gdLst/>
            <a:ahLst/>
            <a:cxnLst/>
            <a:rect l="l" t="t" r="r" b="b"/>
            <a:pathLst>
              <a:path w="4438338" h="2323972">
                <a:moveTo>
                  <a:pt x="69905" y="0"/>
                </a:moveTo>
                <a:lnTo>
                  <a:pt x="4368433" y="0"/>
                </a:lnTo>
                <a:cubicBezTo>
                  <a:pt x="4407040" y="0"/>
                  <a:pt x="4438338" y="31298"/>
                  <a:pt x="4438338" y="69905"/>
                </a:cubicBezTo>
                <a:lnTo>
                  <a:pt x="4438338" y="2254067"/>
                </a:lnTo>
                <a:cubicBezTo>
                  <a:pt x="4438338" y="2292674"/>
                  <a:pt x="4407040" y="2323972"/>
                  <a:pt x="4368433" y="2323972"/>
                </a:cubicBezTo>
                <a:lnTo>
                  <a:pt x="69905" y="2323972"/>
                </a:lnTo>
                <a:cubicBezTo>
                  <a:pt x="31298" y="2323972"/>
                  <a:pt x="0" y="2292674"/>
                  <a:pt x="0" y="2254067"/>
                </a:cubicBezTo>
                <a:lnTo>
                  <a:pt x="0" y="69905"/>
                </a:lnTo>
                <a:cubicBezTo>
                  <a:pt x="0" y="31298"/>
                  <a:pt x="31298" y="0"/>
                  <a:pt x="69905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61" name="Freeform: Shape 2060">
            <a:extLst>
              <a:ext uri="{FF2B5EF4-FFF2-40B4-BE49-F238E27FC236}">
                <a16:creationId xmlns:a16="http://schemas.microsoft.com/office/drawing/2014/main" id="{7D42D292-4C48-479B-9E59-E29CD9871C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519137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Graphic 6" descr="Bed">
            <a:extLst>
              <a:ext uri="{FF2B5EF4-FFF2-40B4-BE49-F238E27FC236}">
                <a16:creationId xmlns:a16="http://schemas.microsoft.com/office/drawing/2014/main" id="{D3473A0A-2002-F944-2BB6-02E7607508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98781" y="-374091"/>
            <a:ext cx="2733293" cy="2733293"/>
          </a:xfrm>
          <a:custGeom>
            <a:avLst/>
            <a:gdLst/>
            <a:ahLst/>
            <a:cxnLst/>
            <a:rect l="l" t="t" r="r" b="b"/>
            <a:pathLst>
              <a:path w="4555700" h="2733294">
                <a:moveTo>
                  <a:pt x="82217" y="0"/>
                </a:moveTo>
                <a:lnTo>
                  <a:pt x="4473483" y="0"/>
                </a:lnTo>
                <a:cubicBezTo>
                  <a:pt x="4518890" y="0"/>
                  <a:pt x="4555700" y="36810"/>
                  <a:pt x="4555700" y="82217"/>
                </a:cubicBezTo>
                <a:lnTo>
                  <a:pt x="4555700" y="2651077"/>
                </a:lnTo>
                <a:cubicBezTo>
                  <a:pt x="4555700" y="2696484"/>
                  <a:pt x="4518890" y="2733294"/>
                  <a:pt x="4473483" y="2733294"/>
                </a:cubicBezTo>
                <a:lnTo>
                  <a:pt x="82217" y="2733294"/>
                </a:lnTo>
                <a:cubicBezTo>
                  <a:pt x="36810" y="2733294"/>
                  <a:pt x="0" y="2696484"/>
                  <a:pt x="0" y="2651077"/>
                </a:cubicBezTo>
                <a:lnTo>
                  <a:pt x="0" y="82217"/>
                </a:lnTo>
                <a:cubicBezTo>
                  <a:pt x="0" y="36810"/>
                  <a:pt x="36810" y="0"/>
                  <a:pt x="82217" y="0"/>
                </a:cubicBezTo>
                <a:close/>
              </a:path>
            </a:pathLst>
          </a:custGeom>
        </p:spPr>
      </p:pic>
      <p:sp>
        <p:nvSpPr>
          <p:cNvPr id="2063" name="Arc 2062">
            <a:extLst>
              <a:ext uri="{FF2B5EF4-FFF2-40B4-BE49-F238E27FC236}">
                <a16:creationId xmlns:a16="http://schemas.microsoft.com/office/drawing/2014/main" id="{533DF362-939D-4EEE-8DC4-6B54607E56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504802" flipH="1">
            <a:off x="6443172" y="162676"/>
            <a:ext cx="4083433" cy="4083433"/>
          </a:xfrm>
          <a:prstGeom prst="arc">
            <a:avLst>
              <a:gd name="adj1" fmla="val 17445962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912604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5" name="Freeform: Shape 3104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07" name="Freeform: Shape 3106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3109" name="Rectangle 3108">
            <a:extLst>
              <a:ext uri="{FF2B5EF4-FFF2-40B4-BE49-F238E27FC236}">
                <a16:creationId xmlns:a16="http://schemas.microsoft.com/office/drawing/2014/main" id="{1A8F098D-B94D-40E0-8503-87036AD430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4" name="Picture 2" descr="Image result for smart plugs">
            <a:extLst>
              <a:ext uri="{FF2B5EF4-FFF2-40B4-BE49-F238E27FC236}">
                <a16:creationId xmlns:a16="http://schemas.microsoft.com/office/drawing/2014/main" id="{5F9D6DF3-C487-3B9D-41BF-5D5EF3013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39" r="19012" b="2"/>
          <a:stretch/>
        </p:blipFill>
        <p:spPr bwMode="auto">
          <a:xfrm>
            <a:off x="1607484" y="572627"/>
            <a:ext cx="2477874" cy="247787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11" name="Oval 3110">
            <a:extLst>
              <a:ext uri="{FF2B5EF4-FFF2-40B4-BE49-F238E27FC236}">
                <a16:creationId xmlns:a16="http://schemas.microsoft.com/office/drawing/2014/main" id="{522DD1DC-EEF1-4DCA-816C-E62C3BB4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05160" y="2164787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078" name="Picture 6" descr="Image result for smart energy tracking home devices">
            <a:extLst>
              <a:ext uri="{FF2B5EF4-FFF2-40B4-BE49-F238E27FC236}">
                <a16:creationId xmlns:a16="http://schemas.microsoft.com/office/drawing/2014/main" id="{41C4B31C-A7EA-1B06-EEDF-ADD7C6E945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977" r="20771" b="-3"/>
          <a:stretch/>
        </p:blipFill>
        <p:spPr bwMode="auto">
          <a:xfrm>
            <a:off x="615582" y="3499644"/>
            <a:ext cx="2477874" cy="24778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smart thermostats for home">
            <a:extLst>
              <a:ext uri="{FF2B5EF4-FFF2-40B4-BE49-F238E27FC236}">
                <a16:creationId xmlns:a16="http://schemas.microsoft.com/office/drawing/2014/main" id="{55572F8F-C944-0F07-1A7F-E6E524A48E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2485" b="-3"/>
          <a:stretch/>
        </p:blipFill>
        <p:spPr bwMode="auto">
          <a:xfrm>
            <a:off x="3439273" y="3207544"/>
            <a:ext cx="2477874" cy="247787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6FB86F49-2311-C356-E6D5-1F1167BB89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40238193"/>
              </p:ext>
            </p:extLst>
          </p:nvPr>
        </p:nvGraphicFramePr>
        <p:xfrm>
          <a:off x="6532728" y="1946684"/>
          <a:ext cx="5015804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3974486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5" name="Freeform: Shape 2054">
            <a:extLst>
              <a:ext uri="{FF2B5EF4-FFF2-40B4-BE49-F238E27FC236}">
                <a16:creationId xmlns:a16="http://schemas.microsoft.com/office/drawing/2014/main" id="{23DA7759-3209-4FE2-96D1-4EEDD81E9E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94433" y="2"/>
            <a:ext cx="849328" cy="357668"/>
          </a:xfrm>
          <a:custGeom>
            <a:avLst/>
            <a:gdLst/>
            <a:ahLst/>
            <a:cxnLst/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57" name="Freeform: Shape 2056">
            <a:extLst>
              <a:ext uri="{FF2B5EF4-FFF2-40B4-BE49-F238E27FC236}">
                <a16:creationId xmlns:a16="http://schemas.microsoft.com/office/drawing/2014/main" id="{41460DAD-8769-4C9F-9C8C-BB0443909D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23536" y="5717905"/>
            <a:ext cx="1771609" cy="1140095"/>
          </a:xfrm>
          <a:custGeom>
            <a:avLst/>
            <a:gdLst/>
            <a:ahLst/>
            <a:cxnLst/>
            <a:rect l="l" t="t" r="r" b="b"/>
            <a:pathLst>
              <a:path w="1771609" h="1140095">
                <a:moveTo>
                  <a:pt x="1561721" y="763041"/>
                </a:moveTo>
                <a:cubicBezTo>
                  <a:pt x="1585506" y="760324"/>
                  <a:pt x="1609722" y="771249"/>
                  <a:pt x="1623024" y="792810"/>
                </a:cubicBezTo>
                <a:cubicBezTo>
                  <a:pt x="1656300" y="850065"/>
                  <a:pt x="1685920" y="909291"/>
                  <a:pt x="1711735" y="970132"/>
                </a:cubicBezTo>
                <a:lnTo>
                  <a:pt x="1771609" y="1140095"/>
                </a:lnTo>
                <a:lnTo>
                  <a:pt x="1637225" y="1140095"/>
                </a:lnTo>
                <a:lnTo>
                  <a:pt x="1594820" y="1019711"/>
                </a:lnTo>
                <a:cubicBezTo>
                  <a:pt x="1571072" y="963753"/>
                  <a:pt x="1543818" y="909282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45912" y="766367"/>
                  <a:pt x="1553792" y="763946"/>
                  <a:pt x="1561721" y="763041"/>
                </a:cubicBezTo>
                <a:close/>
                <a:moveTo>
                  <a:pt x="933455" y="161309"/>
                </a:moveTo>
                <a:cubicBezTo>
                  <a:pt x="941693" y="161855"/>
                  <a:pt x="949959" y="164025"/>
                  <a:pt x="957797" y="167970"/>
                </a:cubicBez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4290" y="172650"/>
                  <a:pt x="908742" y="159670"/>
                  <a:pt x="933455" y="161309"/>
                </a:cubicBezTo>
                <a:close/>
                <a:moveTo>
                  <a:pt x="256260" y="29"/>
                </a:moveTo>
                <a:cubicBezTo>
                  <a:pt x="322331" y="427"/>
                  <a:pt x="388378" y="4909"/>
                  <a:pt x="454020" y="13474"/>
                </a:cubicBezTo>
                <a:cubicBezTo>
                  <a:pt x="488793" y="17752"/>
                  <a:pt x="513514" y="49409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24093" y="3319"/>
                  <a:pt x="190189" y="-369"/>
                  <a:pt x="256260" y="29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2059" name="Rectangle 2058">
            <a:extLst>
              <a:ext uri="{FF2B5EF4-FFF2-40B4-BE49-F238E27FC236}">
                <a16:creationId xmlns:a16="http://schemas.microsoft.com/office/drawing/2014/main" id="{2EB492CD-616E-47F8-933B-5E2D952A05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1" name="Arc 2060">
            <a:extLst>
              <a:ext uri="{FF2B5EF4-FFF2-40B4-BE49-F238E27FC236}">
                <a16:creationId xmlns:a16="http://schemas.microsoft.com/office/drawing/2014/main" id="{59383CF9-23B5-4335-9B21-1791C4CF1C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3967198" flipH="1">
            <a:off x="8631348" y="490493"/>
            <a:ext cx="2987899" cy="2987899"/>
          </a:xfrm>
          <a:prstGeom prst="arc">
            <a:avLst>
              <a:gd name="adj1" fmla="val 14441841"/>
              <a:gd name="adj2" fmla="val 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63" name="Freeform: Shape 2062">
            <a:extLst>
              <a:ext uri="{FF2B5EF4-FFF2-40B4-BE49-F238E27FC236}">
                <a16:creationId xmlns:a16="http://schemas.microsoft.com/office/drawing/2014/main" id="{0007FE00-9498-4706-B255-6437B0252C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0" y="5486400"/>
            <a:ext cx="2672863" cy="1371600"/>
          </a:xfrm>
          <a:custGeom>
            <a:avLst/>
            <a:gdLst>
              <a:gd name="connsiteX0" fmla="*/ 1721734 w 2672863"/>
              <a:gd name="connsiteY0" fmla="*/ 0 h 1371600"/>
              <a:gd name="connsiteX1" fmla="*/ 2564444 w 2672863"/>
              <a:gd name="connsiteY1" fmla="*/ 213382 h 1371600"/>
              <a:gd name="connsiteX2" fmla="*/ 2672863 w 2672863"/>
              <a:gd name="connsiteY2" fmla="*/ 279248 h 1371600"/>
              <a:gd name="connsiteX3" fmla="*/ 2672863 w 2672863"/>
              <a:gd name="connsiteY3" fmla="*/ 1371600 h 1371600"/>
              <a:gd name="connsiteX4" fmla="*/ 0 w 2672863"/>
              <a:gd name="connsiteY4" fmla="*/ 1371600 h 1371600"/>
              <a:gd name="connsiteX5" fmla="*/ 33268 w 2672863"/>
              <a:gd name="connsiteY5" fmla="*/ 1242216 h 1371600"/>
              <a:gd name="connsiteX6" fmla="*/ 1721734 w 2672863"/>
              <a:gd name="connsiteY6" fmla="*/ 0 h 137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672863" h="1371600">
                <a:moveTo>
                  <a:pt x="1721734" y="0"/>
                </a:moveTo>
                <a:cubicBezTo>
                  <a:pt x="2026863" y="0"/>
                  <a:pt x="2313937" y="77299"/>
                  <a:pt x="2564444" y="213382"/>
                </a:cubicBezTo>
                <a:lnTo>
                  <a:pt x="2672863" y="279248"/>
                </a:lnTo>
                <a:lnTo>
                  <a:pt x="2672863" y="1371600"/>
                </a:lnTo>
                <a:lnTo>
                  <a:pt x="0" y="1371600"/>
                </a:lnTo>
                <a:lnTo>
                  <a:pt x="33268" y="1242216"/>
                </a:lnTo>
                <a:cubicBezTo>
                  <a:pt x="257110" y="522539"/>
                  <a:pt x="928399" y="0"/>
                  <a:pt x="172173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0" name="Picture 2" descr="Simplisafe No Contract Wireless DIY Security System">
            <a:extLst>
              <a:ext uri="{FF2B5EF4-FFF2-40B4-BE49-F238E27FC236}">
                <a16:creationId xmlns:a16="http://schemas.microsoft.com/office/drawing/2014/main" id="{0F94F78B-D60C-1140-998C-26FED77F6F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94396" y="691898"/>
            <a:ext cx="4990667" cy="46787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TextBox 2">
            <a:extLst>
              <a:ext uri="{FF2B5EF4-FFF2-40B4-BE49-F238E27FC236}">
                <a16:creationId xmlns:a16="http://schemas.microsoft.com/office/drawing/2014/main" id="{4050654D-B28E-D4B4-675B-8C0A2158756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0197007"/>
              </p:ext>
            </p:extLst>
          </p:nvPr>
        </p:nvGraphicFramePr>
        <p:xfrm>
          <a:off x="5779459" y="1391005"/>
          <a:ext cx="5458838" cy="4192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208420939"/>
      </p:ext>
    </p:extLst>
  </p:cSld>
  <p:clrMapOvr>
    <a:masterClrMapping/>
  </p:clrMapOvr>
</p:sld>
</file>

<file path=ppt/theme/theme1.xml><?xml version="1.0" encoding="utf-8"?>
<a:theme xmlns:a="http://schemas.openxmlformats.org/drawingml/2006/main" name="ShapesVTI">
  <a:themeElements>
    <a:clrScheme name="Office">
      <a:dk1>
        <a:srgbClr val="000000"/>
      </a:dk1>
      <a:lt1>
        <a:srgbClr val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estival">
      <a:majorFont>
        <a:latin typeface="Aharoni"/>
        <a:ea typeface=""/>
        <a:cs typeface=""/>
      </a:majorFont>
      <a:minorFont>
        <a:latin typeface="Avenir Next L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hapesVTI" id="{C78D20FD-A872-4243-8597-B534C62538FF}" vid="{7CAFCCF9-7834-41D6-B6AB-7D225A18A4E9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3673E79E0C3E640A3EA83010EA564F7" ma:contentTypeVersion="16" ma:contentTypeDescription="Create a new document." ma:contentTypeScope="" ma:versionID="7b5400e9bdfd878d18f66cc9f0eb5915">
  <xsd:schema xmlns:xsd="http://www.w3.org/2001/XMLSchema" xmlns:xs="http://www.w3.org/2001/XMLSchema" xmlns:p="http://schemas.microsoft.com/office/2006/metadata/properties" xmlns:ns2="5aa524db-7994-4ced-a2c9-48a98e90847e" xmlns:ns3="8a992f34-6748-40d0-a1a6-bff449e3bc95" targetNamespace="http://schemas.microsoft.com/office/2006/metadata/properties" ma:root="true" ma:fieldsID="f4d574550018294bafbe057c95de5d20" ns2:_="" ns3:_="">
    <xsd:import namespace="5aa524db-7994-4ced-a2c9-48a98e90847e"/>
    <xsd:import namespace="8a992f34-6748-40d0-a1a6-bff449e3bc95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Description0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a524db-7994-4ced-a2c9-48a98e90847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Description0" ma:index="12" nillable="true" ma:displayName="Description" ma:internalName="Description0">
      <xsd:simpleType>
        <xsd:restriction base="dms:Note">
          <xsd:maxLength value="255"/>
        </xsd:restriction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9be3ee5-5d72-4a78-bfe6-04ec158992b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0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992f34-6748-40d0-a1a6-bff449e3bc95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f75d7816-9169-48cb-b9df-4d21a66dca2d}" ma:internalName="TaxCatchAll" ma:showField="CatchAllData" ma:web="8a992f34-6748-40d0-a1a6-bff449e3bc95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4A4BF09-F0EA-44ED-ACD9-D5521B24AD2E}"/>
</file>

<file path=customXml/itemProps2.xml><?xml version="1.0" encoding="utf-8"?>
<ds:datastoreItem xmlns:ds="http://schemas.openxmlformats.org/officeDocument/2006/customXml" ds:itemID="{A9E7FA0B-8B78-4428-ABBD-FBEB133ED69B}"/>
</file>

<file path=docProps/app.xml><?xml version="1.0" encoding="utf-8"?>
<Properties xmlns="http://schemas.openxmlformats.org/officeDocument/2006/extended-properties" xmlns:vt="http://schemas.openxmlformats.org/officeDocument/2006/docPropsVTypes">
  <TotalTime>5166</TotalTime>
  <Words>545</Words>
  <Application>Microsoft Office PowerPoint</Application>
  <PresentationFormat>Widescreen</PresentationFormat>
  <Paragraphs>76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Abadi</vt:lpstr>
      <vt:lpstr>Aharoni</vt:lpstr>
      <vt:lpstr>Aptos</vt:lpstr>
      <vt:lpstr>Arial</vt:lpstr>
      <vt:lpstr>Avenir Next LT Pro</vt:lpstr>
      <vt:lpstr>Calibri</vt:lpstr>
      <vt:lpstr>ShapesVTI</vt:lpstr>
      <vt:lpstr> Empowering Families:  An Overview and Practical Guide to Assistive Technology at Home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State Of CT DDS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Cymbala, Patricia</dc:creator>
  <cp:lastModifiedBy>Cymbala, Patricia</cp:lastModifiedBy>
  <cp:revision>6</cp:revision>
  <dcterms:created xsi:type="dcterms:W3CDTF">2024-08-20T13:11:36Z</dcterms:created>
  <dcterms:modified xsi:type="dcterms:W3CDTF">2024-08-27T18:54:39Z</dcterms:modified>
</cp:coreProperties>
</file>