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6"/>
  </p:notesMasterIdLst>
  <p:handoutMasterIdLst>
    <p:handoutMasterId r:id="rId17"/>
  </p:handoutMasterIdLst>
  <p:sldIdLst>
    <p:sldId id="319" r:id="rId5"/>
    <p:sldId id="2565" r:id="rId6"/>
    <p:sldId id="2560" r:id="rId7"/>
    <p:sldId id="2571" r:id="rId8"/>
    <p:sldId id="2555" r:id="rId9"/>
    <p:sldId id="307" r:id="rId10"/>
    <p:sldId id="2575" r:id="rId11"/>
    <p:sldId id="2599" r:id="rId12"/>
    <p:sldId id="2597" r:id="rId13"/>
    <p:sldId id="2598" r:id="rId14"/>
    <p:sldId id="30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3955"/>
    <a:srgbClr val="155078"/>
    <a:srgbClr val="CFCFCF"/>
    <a:srgbClr val="BEBEBE"/>
    <a:srgbClr val="B7B7B7"/>
    <a:srgbClr val="CECECE"/>
    <a:srgbClr val="1E73AC"/>
    <a:srgbClr val="484848"/>
    <a:srgbClr val="5DAAB0"/>
    <a:srgbClr val="3B75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4" autoAdjust="0"/>
    <p:restoredTop sz="95238" autoAdjust="0"/>
  </p:normalViewPr>
  <p:slideViewPr>
    <p:cSldViewPr snapToGrid="0" snapToObjects="1" showGuides="1">
      <p:cViewPr varScale="1">
        <p:scale>
          <a:sx n="86" d="100"/>
          <a:sy n="86" d="100"/>
        </p:scale>
        <p:origin x="562" y="48"/>
      </p:cViewPr>
      <p:guideLst>
        <p:guide pos="3840"/>
        <p:guide orient="horz" pos="2160"/>
      </p:guideLst>
    </p:cSldViewPr>
  </p:slideViewPr>
  <p:outlineViewPr>
    <p:cViewPr>
      <p:scale>
        <a:sx n="33" d="100"/>
        <a:sy n="33" d="100"/>
      </p:scale>
      <p:origin x="0" y="-44142"/>
    </p:cViewPr>
  </p:outlineViewPr>
  <p:notesTextViewPr>
    <p:cViewPr>
      <p:scale>
        <a:sx n="1" d="1"/>
        <a:sy n="1" d="1"/>
      </p:scale>
      <p:origin x="0" y="0"/>
    </p:cViewPr>
  </p:notesTextViewPr>
  <p:sorterViewPr>
    <p:cViewPr>
      <p:scale>
        <a:sx n="66" d="100"/>
        <a:sy n="66" d="100"/>
      </p:scale>
      <p:origin x="0" y="-5136"/>
    </p:cViewPr>
  </p:sorterViewPr>
  <p:notesViewPr>
    <p:cSldViewPr snapToGrid="0" snapToObjects="1">
      <p:cViewPr varScale="1">
        <p:scale>
          <a:sx n="60" d="100"/>
          <a:sy n="60" d="100"/>
        </p:scale>
        <p:origin x="3187"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018837-64B5-4E20-83A5-89B993CB3C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9C2A4FB-A56B-4413-A08B-0E9894B98B4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48B25D-8766-427E-8C9E-4845048D8DFC}" type="datetimeFigureOut">
              <a:rPr lang="en-US" smtClean="0"/>
              <a:t>8/27/2024</a:t>
            </a:fld>
            <a:endParaRPr lang="en-US" dirty="0"/>
          </a:p>
        </p:txBody>
      </p:sp>
      <p:sp>
        <p:nvSpPr>
          <p:cNvPr id="4" name="Footer Placeholder 3">
            <a:extLst>
              <a:ext uri="{FF2B5EF4-FFF2-40B4-BE49-F238E27FC236}">
                <a16:creationId xmlns:a16="http://schemas.microsoft.com/office/drawing/2014/main" id="{A3977F36-950D-4655-BC4A-F80BE1DBF7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6C246FD-229D-4B04-9855-212AD8D784A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A8A28B-0568-4092-BB1A-13C9B073E3A0}" type="slidenum">
              <a:rPr lang="en-US" smtClean="0"/>
              <a:t>‹#›</a:t>
            </a:fld>
            <a:endParaRPr lang="en-US" dirty="0"/>
          </a:p>
        </p:txBody>
      </p:sp>
    </p:spTree>
    <p:extLst>
      <p:ext uri="{BB962C8B-B14F-4D97-AF65-F5344CB8AC3E}">
        <p14:creationId xmlns:p14="http://schemas.microsoft.com/office/powerpoint/2010/main" val="164052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6F439B-391B-4B41-826A-951FCF412C34}" type="datetimeFigureOut">
              <a:rPr lang="en-US" smtClean="0"/>
              <a:t>8/27/2024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FA0038-7055-434C-B6C4-B8C69565C600}" type="slidenum">
              <a:rPr lang="en-US" smtClean="0"/>
              <a:t>‹#›</a:t>
            </a:fld>
            <a:endParaRPr lang="en-US" dirty="0"/>
          </a:p>
        </p:txBody>
      </p:sp>
    </p:spTree>
    <p:extLst>
      <p:ext uri="{BB962C8B-B14F-4D97-AF65-F5344CB8AC3E}">
        <p14:creationId xmlns:p14="http://schemas.microsoft.com/office/powerpoint/2010/main" val="1390864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0" y="4288"/>
            <a:ext cx="12192000" cy="4618512"/>
          </a:xfrm>
          <a:solidFill>
            <a:schemeClr val="bg1">
              <a:lumMod val="95000"/>
            </a:schemeClr>
          </a:solidFill>
        </p:spPr>
        <p:txBody>
          <a:bodyPr/>
          <a:lstStyle/>
          <a:p>
            <a:r>
              <a:rPr lang="en-US"/>
              <a:t>Click icon to add picture</a:t>
            </a:r>
            <a:endParaRPr lang="en-US" dirty="0"/>
          </a:p>
        </p:txBody>
      </p:sp>
      <p:sp>
        <p:nvSpPr>
          <p:cNvPr id="2" name="Rectangle 1">
            <a:extLst>
              <a:ext uri="{FF2B5EF4-FFF2-40B4-BE49-F238E27FC236}">
                <a16:creationId xmlns:a16="http://schemas.microsoft.com/office/drawing/2014/main" id="{BB940F57-02B1-4B56-8BA7-24557BFCBB01}"/>
              </a:ext>
            </a:extLst>
          </p:cNvPr>
          <p:cNvSpPr/>
          <p:nvPr userDrawn="1"/>
        </p:nvSpPr>
        <p:spPr>
          <a:xfrm>
            <a:off x="0" y="4622800"/>
            <a:ext cx="12192000" cy="22309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8199" y="5037721"/>
            <a:ext cx="9575801" cy="891250"/>
          </a:xfrm>
        </p:spPr>
        <p:txBody>
          <a:bodyPr anchor="t">
            <a:noAutofit/>
          </a:bodyPr>
          <a:lstStyle>
            <a:lvl1pP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8200" y="6125744"/>
            <a:ext cx="9575800"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2079137" y="4855144"/>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399467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lide Divider with Image">
    <p:bg>
      <p:bgPr>
        <a:solidFill>
          <a:schemeClr val="accent1"/>
        </a:solidFill>
        <a:effectLst/>
      </p:bgPr>
    </p:bg>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2" name="Rectangle 1" title="Decorative"/>
          <p:cNvSpPr/>
          <p:nvPr userDrawn="1"/>
        </p:nvSpPr>
        <p:spPr>
          <a:xfrm>
            <a:off x="4769712" y="3138616"/>
            <a:ext cx="7422288" cy="32127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5114413" y="4304207"/>
            <a:ext cx="6439156" cy="891250"/>
          </a:xfrm>
        </p:spPr>
        <p:txBody>
          <a:bodyPr anchor="t">
            <a:noAutofit/>
          </a:bodyPr>
          <a:lstStyle>
            <a:lvl1pPr>
              <a:defRPr sz="5000" b="1">
                <a:solidFill>
                  <a:schemeClr val="bg1"/>
                </a:solidFill>
                <a:latin typeface="+mj-lt"/>
              </a:defRPr>
            </a:lvl1pPr>
          </a:lstStyle>
          <a:p>
            <a:r>
              <a:rPr lang="en-US" dirty="0"/>
              <a:t>CLICK TO ADD TITLE</a:t>
            </a:r>
          </a:p>
        </p:txBody>
      </p:sp>
      <p:sp>
        <p:nvSpPr>
          <p:cNvPr id="9" name="Text Placeholder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5114413" y="5505120"/>
            <a:ext cx="6439155"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rot="16200000" flipV="1">
            <a:off x="6208815" y="4226947"/>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235650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Divider 2">
    <p:bg>
      <p:bgPr>
        <a:solidFill>
          <a:schemeClr val="accent1"/>
        </a:solidFill>
        <a:effectLst/>
      </p:bgPr>
    </p:bg>
    <p:spTree>
      <p:nvGrpSpPr>
        <p:cNvPr id="1" name=""/>
        <p:cNvGrpSpPr/>
        <p:nvPr/>
      </p:nvGrpSpPr>
      <p:grpSpPr>
        <a:xfrm>
          <a:off x="0" y="0"/>
          <a:ext cx="0" cy="0"/>
          <a:chOff x="0" y="0"/>
          <a:chExt cx="0" cy="0"/>
        </a:xfrm>
      </p:grpSpPr>
      <p:sp>
        <p:nvSpPr>
          <p:cNvPr id="6"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2" name="Rectangle 1" title="Decorative"/>
          <p:cNvSpPr/>
          <p:nvPr userDrawn="1"/>
        </p:nvSpPr>
        <p:spPr>
          <a:xfrm>
            <a:off x="0" y="4387695"/>
            <a:ext cx="12192000" cy="2196780"/>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510821" y="4395670"/>
            <a:ext cx="6826342" cy="2188805"/>
          </a:xfrm>
        </p:spPr>
        <p:txBody>
          <a:bodyPr rIns="457200" anchor="ctr">
            <a:noAutofit/>
          </a:bodyPr>
          <a:lstStyle>
            <a:lvl1pPr algn="r">
              <a:defRPr sz="5000" b="1">
                <a:solidFill>
                  <a:schemeClr val="bg1"/>
                </a:solidFill>
                <a:latin typeface="+mj-lt"/>
              </a:defRPr>
            </a:lvl1pPr>
          </a:lstStyle>
          <a:p>
            <a:r>
              <a:rPr lang="en-US" dirty="0"/>
              <a:t>CLICK TO ADD TITLE</a:t>
            </a:r>
          </a:p>
        </p:txBody>
      </p:sp>
      <p:sp>
        <p:nvSpPr>
          <p:cNvPr id="12" name="Text Placeholder 12">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337164" y="4387695"/>
            <a:ext cx="4527458" cy="2196780"/>
          </a:xfrm>
          <a:no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13" name="Shape 62" title="Decorative">
            <a:extLst>
              <a:ext uri="{FF2B5EF4-FFF2-40B4-BE49-F238E27FC236}">
                <a16:creationId xmlns:a16="http://schemas.microsoft.com/office/drawing/2014/main" id="{E1A23DB6-E067-4A30-8C4B-98B452428518}"/>
              </a:ext>
            </a:extLst>
          </p:cNvPr>
          <p:cNvSpPr/>
          <p:nvPr userDrawn="1"/>
        </p:nvSpPr>
        <p:spPr>
          <a:xfrm flipV="1">
            <a:off x="7337163" y="4742580"/>
            <a:ext cx="1" cy="1494984"/>
          </a:xfrm>
          <a:prstGeom prst="line">
            <a:avLst/>
          </a:prstGeom>
          <a:ln w="762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9341788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626" y="3727361"/>
            <a:ext cx="2275389" cy="1025525"/>
          </a:xfrm>
          <a:noFill/>
        </p:spPr>
        <p:txBody>
          <a:bodyPr vert="horz" lIns="0" tIns="45720" rIns="91440" bIns="0" rtlCol="0" anchor="b">
            <a:noAutofit/>
          </a:bodyPr>
          <a:lstStyle>
            <a:lvl1pPr>
              <a:defRPr lang="en-US" sz="5000" b="1">
                <a:solidFill>
                  <a:schemeClr val="tx2"/>
                </a:solidFill>
                <a:latin typeface="+mj-lt"/>
              </a:defRPr>
            </a:lvl1pPr>
          </a:lstStyle>
          <a:p>
            <a:pPr marL="0" lvl="0"/>
            <a:r>
              <a:rPr lang="en-US" dirty="0"/>
              <a:t>Agenda</a:t>
            </a:r>
          </a:p>
        </p:txBody>
      </p:sp>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8634413" y="812800"/>
            <a:ext cx="3557587" cy="5232400"/>
          </a:xfrm>
        </p:spPr>
        <p:txBody>
          <a:bodyPr/>
          <a:lstStyle/>
          <a:p>
            <a:r>
              <a:rPr lang="en-US"/>
              <a:t>Click icon to add picture</a:t>
            </a:r>
            <a:endParaRPr lang="en-US"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155313" y="879710"/>
            <a:ext cx="4294206" cy="755650"/>
          </a:xfrm>
        </p:spPr>
        <p:txBody>
          <a:bodyPr anchor="ctr">
            <a:normAutofit/>
          </a:bodyPr>
          <a:lstStyle>
            <a:lvl1pPr marL="0" indent="0">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155313" y="1956155"/>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155313" y="3032600"/>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155313" y="4109045"/>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155313" y="5185490"/>
            <a:ext cx="4294206"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42" name="Shape 62" title="Decorative">
            <a:extLst>
              <a:ext uri="{FF2B5EF4-FFF2-40B4-BE49-F238E27FC236}">
                <a16:creationId xmlns:a16="http://schemas.microsoft.com/office/drawing/2014/main" id="{2683CBB0-468F-4DD2-853B-FBFFA91B662E}"/>
              </a:ext>
            </a:extLst>
          </p:cNvPr>
          <p:cNvSpPr/>
          <p:nvPr userDrawn="1"/>
        </p:nvSpPr>
        <p:spPr>
          <a:xfrm rot="16200000" flipV="1">
            <a:off x="1791782" y="3899540"/>
            <a:ext cx="0" cy="1930310"/>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226060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361244" y="2225040"/>
            <a:ext cx="4536079" cy="4632960"/>
          </a:xfrm>
        </p:spPr>
        <p:txBody>
          <a:bodyPr/>
          <a:lstStyle/>
          <a:p>
            <a:r>
              <a:rPr lang="en-US"/>
              <a:t>Click icon to add picture</a:t>
            </a:r>
            <a:endParaRPr lang="en-US"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5121031" y="2055335"/>
            <a:ext cx="4294206" cy="755650"/>
          </a:xfrm>
        </p:spPr>
        <p:txBody>
          <a:bodyPr anchor="ctr">
            <a:normAutofit/>
          </a:bodyPr>
          <a:lstStyle>
            <a:lvl1pPr marL="0" indent="0">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5121031" y="2782449"/>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5121031" y="4352427"/>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5121031" y="3567438"/>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5121031" y="5137415"/>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 name="Rectangle 2" title="Decorative">
            <a:extLst>
              <a:ext uri="{FF2B5EF4-FFF2-40B4-BE49-F238E27FC236}">
                <a16:creationId xmlns:a16="http://schemas.microsoft.com/office/drawing/2014/main" id="{E2F3CED5-D6C7-4A0B-B731-FDB78F4E3341}"/>
              </a:ext>
            </a:extLst>
          </p:cNvPr>
          <p:cNvSpPr/>
          <p:nvPr userDrawn="1"/>
        </p:nvSpPr>
        <p:spPr>
          <a:xfrm>
            <a:off x="353385" y="0"/>
            <a:ext cx="4572513" cy="2059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hape 62" title="Decorative">
            <a:extLst>
              <a:ext uri="{FF2B5EF4-FFF2-40B4-BE49-F238E27FC236}">
                <a16:creationId xmlns:a16="http://schemas.microsoft.com/office/drawing/2014/main" id="{2683CBB0-468F-4DD2-853B-FBFFA91B662E}"/>
              </a:ext>
            </a:extLst>
          </p:cNvPr>
          <p:cNvSpPr/>
          <p:nvPr userDrawn="1"/>
        </p:nvSpPr>
        <p:spPr>
          <a:xfrm rot="16200000" flipV="1">
            <a:off x="1560255" y="445140"/>
            <a:ext cx="0" cy="1930310"/>
          </a:xfrm>
          <a:prstGeom prst="line">
            <a:avLst/>
          </a:prstGeom>
          <a:ln w="76200">
            <a:solidFill>
              <a:schemeClr val="accent2">
                <a:lumMod val="75000"/>
                <a:lumOff val="25000"/>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13"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595100" y="192385"/>
            <a:ext cx="2275389" cy="1025525"/>
          </a:xfrm>
          <a:noFill/>
        </p:spPr>
        <p:txBody>
          <a:bodyPr vert="horz" lIns="0" tIns="45720" rIns="91440" bIns="0" rtlCol="0" anchor="b">
            <a:noAutofit/>
          </a:bodyPr>
          <a:lstStyle>
            <a:lvl1pPr>
              <a:defRPr lang="en-US" sz="5000" b="1">
                <a:solidFill>
                  <a:schemeClr val="bg1"/>
                </a:solidFill>
                <a:latin typeface="+mj-lt"/>
              </a:defRPr>
            </a:lvl1pPr>
          </a:lstStyle>
          <a:p>
            <a:pPr marL="0" lvl="0"/>
            <a:r>
              <a:rPr lang="en-US" dirty="0"/>
              <a:t>Agenda</a:t>
            </a:r>
          </a:p>
        </p:txBody>
      </p:sp>
    </p:spTree>
    <p:extLst>
      <p:ext uri="{BB962C8B-B14F-4D97-AF65-F5344CB8AC3E}">
        <p14:creationId xmlns:p14="http://schemas.microsoft.com/office/powerpoint/2010/main" val="25950430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1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6264877" y="0"/>
            <a:ext cx="5927124" cy="6858000"/>
          </a:xfrm>
        </p:spPr>
        <p:txBody>
          <a:bodyPr/>
          <a:lstStyle/>
          <a:p>
            <a:r>
              <a:rPr lang="en-US"/>
              <a:t>Click icon to add picture</a:t>
            </a:r>
            <a:endParaRPr lang="en-US"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471529" y="2348736"/>
            <a:ext cx="4294206" cy="755650"/>
          </a:xfrm>
        </p:spPr>
        <p:txBody>
          <a:bodyPr anchor="ctr">
            <a:normAutofit/>
          </a:bodyPr>
          <a:lstStyle>
            <a:lvl1pPr marL="0" indent="0">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471529" y="3075850"/>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471529" y="4645828"/>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471529" y="3860839"/>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471529" y="5430816"/>
            <a:ext cx="4294206" cy="755650"/>
          </a:xfrm>
        </p:spPr>
        <p:txBody>
          <a:bodyPr anchor="ctr">
            <a:normAutofit/>
          </a:bodyPr>
          <a:lstStyle>
            <a:lvl1pPr marL="0" indent="0">
              <a:spcBef>
                <a:spcPts val="0"/>
              </a:spcBef>
              <a:buNone/>
              <a:defRPr sz="1400">
                <a:solidFill>
                  <a:schemeClr val="tx2"/>
                </a:solidFill>
                <a:latin typeface="+mn-lt"/>
                <a:cs typeface="Arial" panose="020B0604020202020204" pitchFamily="34" charset="0"/>
              </a:defRPr>
            </a:lvl1pPr>
            <a:lvl2pPr marL="457200" indent="0">
              <a:buNone/>
              <a:defRPr/>
            </a:lvl2pPr>
          </a:lstStyle>
          <a:p>
            <a:pPr lvl="0"/>
            <a:r>
              <a:rPr lang="en-US" dirty="0"/>
              <a:t>Click to edit Master </a:t>
            </a:r>
            <a:br>
              <a:rPr lang="en-US" dirty="0"/>
            </a:br>
            <a:r>
              <a:rPr lang="en-US" dirty="0"/>
              <a:t>text styles</a:t>
            </a:r>
          </a:p>
        </p:txBody>
      </p:sp>
      <p:sp>
        <p:nvSpPr>
          <p:cNvPr id="3" name="Rectangle 2" title="Decorative">
            <a:extLst>
              <a:ext uri="{FF2B5EF4-FFF2-40B4-BE49-F238E27FC236}">
                <a16:creationId xmlns:a16="http://schemas.microsoft.com/office/drawing/2014/main" id="{E2F3CED5-D6C7-4A0B-B731-FDB78F4E3341}"/>
              </a:ext>
            </a:extLst>
          </p:cNvPr>
          <p:cNvSpPr/>
          <p:nvPr userDrawn="1"/>
        </p:nvSpPr>
        <p:spPr>
          <a:xfrm>
            <a:off x="353385" y="0"/>
            <a:ext cx="4572513" cy="2059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hape 62" title="Decorative">
            <a:extLst>
              <a:ext uri="{FF2B5EF4-FFF2-40B4-BE49-F238E27FC236}">
                <a16:creationId xmlns:a16="http://schemas.microsoft.com/office/drawing/2014/main" id="{2683CBB0-468F-4DD2-853B-FBFFA91B662E}"/>
              </a:ext>
            </a:extLst>
          </p:cNvPr>
          <p:cNvSpPr/>
          <p:nvPr userDrawn="1"/>
        </p:nvSpPr>
        <p:spPr>
          <a:xfrm rot="16200000" flipV="1">
            <a:off x="1560255" y="445140"/>
            <a:ext cx="0" cy="1930310"/>
          </a:xfrm>
          <a:prstGeom prst="line">
            <a:avLst/>
          </a:prstGeom>
          <a:ln w="76200">
            <a:solidFill>
              <a:schemeClr val="accent1">
                <a:lumMod val="60000"/>
                <a:lumOff val="40000"/>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13"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595100" y="192385"/>
            <a:ext cx="2275389" cy="1025525"/>
          </a:xfrm>
          <a:noFill/>
        </p:spPr>
        <p:txBody>
          <a:bodyPr vert="horz" lIns="0" tIns="45720" rIns="91440" bIns="0" rtlCol="0" anchor="b">
            <a:noAutofit/>
          </a:bodyPr>
          <a:lstStyle>
            <a:lvl1pPr>
              <a:defRPr lang="en-US" sz="5000" b="1">
                <a:solidFill>
                  <a:schemeClr val="bg1"/>
                </a:solidFill>
                <a:latin typeface="+mj-lt"/>
              </a:defRPr>
            </a:lvl1pPr>
          </a:lstStyle>
          <a:p>
            <a:pPr marL="0" lvl="0"/>
            <a:r>
              <a:rPr lang="en-US" dirty="0"/>
              <a:t>Agenda</a:t>
            </a:r>
          </a:p>
        </p:txBody>
      </p:sp>
    </p:spTree>
    <p:extLst>
      <p:ext uri="{BB962C8B-B14F-4D97-AF65-F5344CB8AC3E}">
        <p14:creationId xmlns:p14="http://schemas.microsoft.com/office/powerpoint/2010/main" val="2573412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bg1"/>
        </a:solidFill>
        <a:effectLst/>
      </p:bgPr>
    </p:bg>
    <p:spTree>
      <p:nvGrpSpPr>
        <p:cNvPr id="1" name=""/>
        <p:cNvGrpSpPr/>
        <p:nvPr/>
      </p:nvGrpSpPr>
      <p:grpSpPr>
        <a:xfrm>
          <a:off x="0" y="0"/>
          <a:ext cx="0" cy="0"/>
          <a:chOff x="0" y="0"/>
          <a:chExt cx="0" cy="0"/>
        </a:xfrm>
      </p:grpSpPr>
      <p:sp>
        <p:nvSpPr>
          <p:cNvPr id="29" name="Picture Placeholder 28" title="Decorative">
            <a:extLst>
              <a:ext uri="{FF2B5EF4-FFF2-40B4-BE49-F238E27FC236}">
                <a16:creationId xmlns:a16="http://schemas.microsoft.com/office/drawing/2014/main" id="{AA648B5A-E380-4E42-882E-71EBF6838E22}"/>
              </a:ext>
            </a:extLst>
          </p:cNvPr>
          <p:cNvSpPr>
            <a:spLocks noGrp="1"/>
          </p:cNvSpPr>
          <p:nvPr>
            <p:ph type="pic" sz="quarter" idx="12"/>
          </p:nvPr>
        </p:nvSpPr>
        <p:spPr>
          <a:xfrm>
            <a:off x="1" y="0"/>
            <a:ext cx="4910666" cy="6858000"/>
          </a:xfrm>
        </p:spPr>
        <p:txBody>
          <a:bodyPr/>
          <a:lstStyle/>
          <a:p>
            <a:r>
              <a:rPr lang="en-US" noProof="0"/>
              <a:t>Click icon to add picture</a:t>
            </a:r>
            <a:endParaRPr lang="en-US" noProof="0" dirty="0"/>
          </a:p>
        </p:txBody>
      </p:sp>
      <p:sp>
        <p:nvSpPr>
          <p:cNvPr id="3" name="Rectangle 2" title="Decorative"/>
          <p:cNvSpPr/>
          <p:nvPr userDrawn="1"/>
        </p:nvSpPr>
        <p:spPr>
          <a:xfrm>
            <a:off x="4910667" y="0"/>
            <a:ext cx="117404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Text Placeholder 30">
            <a:extLst>
              <a:ext uri="{FF2B5EF4-FFF2-40B4-BE49-F238E27FC236}">
                <a16:creationId xmlns:a16="http://schemas.microsoft.com/office/drawing/2014/main" id="{A0A47E85-3BCA-460F-8AB1-52D89AC152B5}"/>
              </a:ext>
            </a:extLst>
          </p:cNvPr>
          <p:cNvSpPr>
            <a:spLocks noGrp="1"/>
          </p:cNvSpPr>
          <p:nvPr>
            <p:ph type="body" sz="quarter" idx="11" hasCustomPrompt="1"/>
          </p:nvPr>
        </p:nvSpPr>
        <p:spPr>
          <a:xfrm>
            <a:off x="6295131" y="879710"/>
            <a:ext cx="4801847" cy="755650"/>
          </a:xfrm>
        </p:spPr>
        <p:txBody>
          <a:bodyPr anchor="ctr">
            <a:normAutofit/>
          </a:bodyPr>
          <a:lstStyle>
            <a:lvl1pPr marL="0" indent="0">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3" name="Text Placeholder 30">
            <a:extLst>
              <a:ext uri="{FF2B5EF4-FFF2-40B4-BE49-F238E27FC236}">
                <a16:creationId xmlns:a16="http://schemas.microsoft.com/office/drawing/2014/main" id="{D357C748-EEC9-489A-BCC6-CA3A91E3F2AD}"/>
              </a:ext>
            </a:extLst>
          </p:cNvPr>
          <p:cNvSpPr>
            <a:spLocks noGrp="1"/>
          </p:cNvSpPr>
          <p:nvPr>
            <p:ph type="body" sz="quarter" idx="13" hasCustomPrompt="1"/>
          </p:nvPr>
        </p:nvSpPr>
        <p:spPr>
          <a:xfrm>
            <a:off x="6295131" y="1956155"/>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4" name="Text Placeholder 30">
            <a:extLst>
              <a:ext uri="{FF2B5EF4-FFF2-40B4-BE49-F238E27FC236}">
                <a16:creationId xmlns:a16="http://schemas.microsoft.com/office/drawing/2014/main" id="{59136E3C-98E8-457D-ABD1-BA278DBB491B}"/>
              </a:ext>
            </a:extLst>
          </p:cNvPr>
          <p:cNvSpPr>
            <a:spLocks noGrp="1"/>
          </p:cNvSpPr>
          <p:nvPr>
            <p:ph type="body" sz="quarter" idx="14" hasCustomPrompt="1"/>
          </p:nvPr>
        </p:nvSpPr>
        <p:spPr>
          <a:xfrm>
            <a:off x="6295131" y="3032600"/>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5" name="Text Placeholder 30">
            <a:extLst>
              <a:ext uri="{FF2B5EF4-FFF2-40B4-BE49-F238E27FC236}">
                <a16:creationId xmlns:a16="http://schemas.microsoft.com/office/drawing/2014/main" id="{3F9938E0-7CFD-4C1C-88B0-388D25B8B1B8}"/>
              </a:ext>
            </a:extLst>
          </p:cNvPr>
          <p:cNvSpPr>
            <a:spLocks noGrp="1"/>
          </p:cNvSpPr>
          <p:nvPr>
            <p:ph type="body" sz="quarter" idx="15" hasCustomPrompt="1"/>
          </p:nvPr>
        </p:nvSpPr>
        <p:spPr>
          <a:xfrm>
            <a:off x="6295131" y="4109045"/>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6" name="Text Placeholder 30">
            <a:extLst>
              <a:ext uri="{FF2B5EF4-FFF2-40B4-BE49-F238E27FC236}">
                <a16:creationId xmlns:a16="http://schemas.microsoft.com/office/drawing/2014/main" id="{D274E9A2-3272-442A-A247-A383255C45F7}"/>
              </a:ext>
            </a:extLst>
          </p:cNvPr>
          <p:cNvSpPr>
            <a:spLocks noGrp="1"/>
          </p:cNvSpPr>
          <p:nvPr>
            <p:ph type="body" sz="quarter" idx="16" hasCustomPrompt="1"/>
          </p:nvPr>
        </p:nvSpPr>
        <p:spPr>
          <a:xfrm>
            <a:off x="6295131" y="5185490"/>
            <a:ext cx="4801847" cy="755650"/>
          </a:xfrm>
        </p:spPr>
        <p:txBody>
          <a:bodyPr anchor="ctr">
            <a:normAutofit/>
          </a:bodyPr>
          <a:lstStyle>
            <a:lvl1pPr marL="0" indent="0">
              <a:spcBef>
                <a:spcPts val="0"/>
              </a:spcBef>
              <a:buNone/>
              <a:defRPr sz="1600">
                <a:solidFill>
                  <a:schemeClr val="tx2"/>
                </a:solidFill>
                <a:latin typeface="+mn-lt"/>
                <a:cs typeface="Arial" panose="020B0604020202020204" pitchFamily="34" charset="0"/>
              </a:defRPr>
            </a:lvl1pPr>
            <a:lvl2pPr marL="457200" indent="0">
              <a:buNone/>
              <a:defRPr/>
            </a:lvl2pPr>
          </a:lstStyle>
          <a:p>
            <a:pPr lvl="0"/>
            <a:r>
              <a:rPr lang="en-US" noProof="0"/>
              <a:t>Click to edit Master </a:t>
            </a:r>
            <a:br>
              <a:rPr lang="en-US" noProof="0"/>
            </a:br>
            <a:r>
              <a:rPr lang="en-US" noProof="0"/>
              <a:t>text styles</a:t>
            </a:r>
          </a:p>
        </p:txBody>
      </p:sp>
      <p:sp>
        <p:nvSpPr>
          <p:cNvPr id="37" name="Text Placeholder 30">
            <a:extLst>
              <a:ext uri="{FF2B5EF4-FFF2-40B4-BE49-F238E27FC236}">
                <a16:creationId xmlns:a16="http://schemas.microsoft.com/office/drawing/2014/main" id="{2D435A30-7C8E-4847-B027-91CBFA159229}"/>
              </a:ext>
            </a:extLst>
          </p:cNvPr>
          <p:cNvSpPr>
            <a:spLocks noGrp="1"/>
          </p:cNvSpPr>
          <p:nvPr>
            <p:ph type="body" sz="quarter" idx="17" hasCustomPrompt="1"/>
          </p:nvPr>
        </p:nvSpPr>
        <p:spPr>
          <a:xfrm>
            <a:off x="5084074" y="87971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1</a:t>
            </a:r>
          </a:p>
        </p:txBody>
      </p:sp>
      <p:sp>
        <p:nvSpPr>
          <p:cNvPr id="38" name="Text Placeholder 30">
            <a:extLst>
              <a:ext uri="{FF2B5EF4-FFF2-40B4-BE49-F238E27FC236}">
                <a16:creationId xmlns:a16="http://schemas.microsoft.com/office/drawing/2014/main" id="{819BB324-34C6-4FF7-8780-D294AC6EC5AC}"/>
              </a:ext>
            </a:extLst>
          </p:cNvPr>
          <p:cNvSpPr>
            <a:spLocks noGrp="1"/>
          </p:cNvSpPr>
          <p:nvPr>
            <p:ph type="body" sz="quarter" idx="18" hasCustomPrompt="1"/>
          </p:nvPr>
        </p:nvSpPr>
        <p:spPr>
          <a:xfrm>
            <a:off x="5084074" y="1956155"/>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2</a:t>
            </a:r>
          </a:p>
        </p:txBody>
      </p:sp>
      <p:sp>
        <p:nvSpPr>
          <p:cNvPr id="39" name="Text Placeholder 30">
            <a:extLst>
              <a:ext uri="{FF2B5EF4-FFF2-40B4-BE49-F238E27FC236}">
                <a16:creationId xmlns:a16="http://schemas.microsoft.com/office/drawing/2014/main" id="{43B3C496-FB0A-4924-A341-696D17E2D9C5}"/>
              </a:ext>
            </a:extLst>
          </p:cNvPr>
          <p:cNvSpPr>
            <a:spLocks noGrp="1"/>
          </p:cNvSpPr>
          <p:nvPr>
            <p:ph type="body" sz="quarter" idx="19" hasCustomPrompt="1"/>
          </p:nvPr>
        </p:nvSpPr>
        <p:spPr>
          <a:xfrm>
            <a:off x="5084074" y="303260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3</a:t>
            </a:r>
          </a:p>
        </p:txBody>
      </p:sp>
      <p:sp>
        <p:nvSpPr>
          <p:cNvPr id="40" name="Text Placeholder 30">
            <a:extLst>
              <a:ext uri="{FF2B5EF4-FFF2-40B4-BE49-F238E27FC236}">
                <a16:creationId xmlns:a16="http://schemas.microsoft.com/office/drawing/2014/main" id="{FEACD5FF-800E-4BB0-82F3-2E0AEF1215D5}"/>
              </a:ext>
            </a:extLst>
          </p:cNvPr>
          <p:cNvSpPr>
            <a:spLocks noGrp="1"/>
          </p:cNvSpPr>
          <p:nvPr>
            <p:ph type="body" sz="quarter" idx="20" hasCustomPrompt="1"/>
          </p:nvPr>
        </p:nvSpPr>
        <p:spPr>
          <a:xfrm>
            <a:off x="5084074" y="4109045"/>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4</a:t>
            </a:r>
          </a:p>
        </p:txBody>
      </p:sp>
      <p:sp>
        <p:nvSpPr>
          <p:cNvPr id="41" name="Text Placeholder 30">
            <a:extLst>
              <a:ext uri="{FF2B5EF4-FFF2-40B4-BE49-F238E27FC236}">
                <a16:creationId xmlns:a16="http://schemas.microsoft.com/office/drawing/2014/main" id="{58B97284-E1BE-4DCD-9CC1-C441D1A8573A}"/>
              </a:ext>
            </a:extLst>
          </p:cNvPr>
          <p:cNvSpPr>
            <a:spLocks noGrp="1"/>
          </p:cNvSpPr>
          <p:nvPr>
            <p:ph type="body" sz="quarter" idx="21" hasCustomPrompt="1"/>
          </p:nvPr>
        </p:nvSpPr>
        <p:spPr>
          <a:xfrm>
            <a:off x="5084074" y="5185490"/>
            <a:ext cx="741082" cy="755650"/>
          </a:xfrm>
        </p:spPr>
        <p:txBody>
          <a:bodyPr rIns="0" anchor="ctr">
            <a:noAutofit/>
          </a:bodyPr>
          <a:lstStyle>
            <a:lvl1pPr marL="0" indent="0" algn="r">
              <a:buNone/>
              <a:defRPr sz="6000">
                <a:solidFill>
                  <a:schemeClr val="bg1"/>
                </a:solidFill>
                <a:latin typeface="+mj-lt"/>
                <a:cs typeface="Arial" panose="020B0604020202020204" pitchFamily="34" charset="0"/>
              </a:defRPr>
            </a:lvl1pPr>
            <a:lvl2pPr marL="457200" indent="0">
              <a:buNone/>
              <a:defRPr/>
            </a:lvl2pPr>
          </a:lstStyle>
          <a:p>
            <a:pPr lvl="0"/>
            <a:r>
              <a:rPr lang="en-US" noProof="0"/>
              <a:t>5</a:t>
            </a:r>
          </a:p>
        </p:txBody>
      </p:sp>
      <p:sp>
        <p:nvSpPr>
          <p:cNvPr id="15" name="Title 1">
            <a:extLst>
              <a:ext uri="{FF2B5EF4-FFF2-40B4-BE49-F238E27FC236}">
                <a16:creationId xmlns:a16="http://schemas.microsoft.com/office/drawing/2014/main" id="{408AC775-D0E4-4AE8-B104-8AF0CC99549B}"/>
              </a:ext>
            </a:extLst>
          </p:cNvPr>
          <p:cNvSpPr>
            <a:spLocks noGrp="1"/>
          </p:cNvSpPr>
          <p:nvPr>
            <p:ph type="title" hasCustomPrompt="1"/>
          </p:nvPr>
        </p:nvSpPr>
        <p:spPr>
          <a:xfrm>
            <a:off x="826626" y="3727361"/>
            <a:ext cx="2275389" cy="1025525"/>
          </a:xfrm>
          <a:noFill/>
        </p:spPr>
        <p:txBody>
          <a:bodyPr vert="horz" lIns="0" tIns="45720" rIns="91440" bIns="0" rtlCol="0" anchor="b">
            <a:noAutofit/>
          </a:bodyPr>
          <a:lstStyle>
            <a:lvl1pPr>
              <a:defRPr lang="en-US" sz="5000" b="1">
                <a:solidFill>
                  <a:schemeClr val="tx2"/>
                </a:solidFill>
                <a:latin typeface="+mj-lt"/>
              </a:defRPr>
            </a:lvl1pPr>
          </a:lstStyle>
          <a:p>
            <a:pPr marL="0" lvl="0"/>
            <a:r>
              <a:rPr lang="en-US" noProof="0"/>
              <a:t>Agenda</a:t>
            </a:r>
          </a:p>
        </p:txBody>
      </p:sp>
    </p:spTree>
    <p:extLst>
      <p:ext uri="{BB962C8B-B14F-4D97-AF65-F5344CB8AC3E}">
        <p14:creationId xmlns:p14="http://schemas.microsoft.com/office/powerpoint/2010/main" val="4283145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769354" y="2596916"/>
            <a:ext cx="4385841" cy="1325563"/>
          </a:xfrm>
        </p:spPr>
        <p:txBody>
          <a:bodyPr anchor="b"/>
          <a:lstStyle>
            <a:lvl1pPr algn="l">
              <a:defRPr>
                <a:latin typeface="+mj-lt"/>
              </a:defRPr>
            </a:lvl1pPr>
          </a:lstStyle>
          <a:p>
            <a:r>
              <a:rPr lang="en-US"/>
              <a:t>Click to edit Master title style</a:t>
            </a:r>
            <a:endParaRPr lang="en-US" dirty="0"/>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6096000" y="1"/>
            <a:ext cx="6096000" cy="6858000"/>
          </a:xfrm>
        </p:spPr>
        <p:txBody>
          <a:bodyPr/>
          <a:lstStyle/>
          <a:p>
            <a:r>
              <a:rPr lang="en-US"/>
              <a:t>Click icon to add picture</a:t>
            </a:r>
            <a:endParaRPr lang="en-US" dirty="0"/>
          </a:p>
        </p:txBody>
      </p:sp>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769353" y="4628132"/>
            <a:ext cx="4385841" cy="1325562"/>
          </a:xfrm>
        </p:spPr>
        <p:txBody>
          <a:bodyPr>
            <a:noAutofit/>
          </a:bodyPr>
          <a:lstStyle>
            <a:lvl1pPr marL="0" indent="0" algn="l">
              <a:lnSpc>
                <a:spcPct val="100000"/>
              </a:lnSpc>
              <a:buNone/>
              <a:defRPr sz="1400">
                <a:latin typeface="+mn-lt"/>
                <a:cs typeface="Arial" panose="020B0604020202020204" pitchFamily="34" charset="0"/>
              </a:defRPr>
            </a:lvl1pPr>
          </a:lstStyle>
          <a:p>
            <a:pPr lvl="0"/>
            <a:r>
              <a:rPr lang="en-US"/>
              <a:t>Click to edit Master text styles</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p:nvPr>
        </p:nvSpPr>
        <p:spPr>
          <a:xfrm>
            <a:off x="769353" y="4165142"/>
            <a:ext cx="4385841" cy="382749"/>
          </a:xfrm>
        </p:spPr>
        <p:txBody>
          <a:bodyPr anchor="b">
            <a:normAutofit/>
          </a:bodyPr>
          <a:lstStyle>
            <a:lvl1pPr marL="0" indent="0" algn="l">
              <a:buNone/>
              <a:defRPr sz="1600" b="1">
                <a:latin typeface="+mj-lt"/>
                <a:cs typeface="Arial" panose="020B0604020202020204" pitchFamily="34" charset="0"/>
              </a:defRPr>
            </a:lvl1pPr>
          </a:lstStyle>
          <a:p>
            <a:pPr lvl="0"/>
            <a:r>
              <a:rPr lang="en-US"/>
              <a:t>Click to edit Master text styles</a:t>
            </a:r>
          </a:p>
        </p:txBody>
      </p:sp>
      <p:sp>
        <p:nvSpPr>
          <p:cNvPr id="6" name="Shape 62" title="Decorative">
            <a:extLst>
              <a:ext uri="{FF2B5EF4-FFF2-40B4-BE49-F238E27FC236}">
                <a16:creationId xmlns:a16="http://schemas.microsoft.com/office/drawing/2014/main" id="{2683CBB0-468F-4DD2-853B-FBFFA91B662E}"/>
              </a:ext>
            </a:extLst>
          </p:cNvPr>
          <p:cNvSpPr/>
          <p:nvPr userDrawn="1"/>
        </p:nvSpPr>
        <p:spPr>
          <a:xfrm flipV="1">
            <a:off x="527427" y="1631760"/>
            <a:ext cx="0" cy="4321933"/>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9" name="Picture Placeholder 5" title="Decorative">
            <a:extLst>
              <a:ext uri="{FF2B5EF4-FFF2-40B4-BE49-F238E27FC236}">
                <a16:creationId xmlns:a16="http://schemas.microsoft.com/office/drawing/2014/main" id="{EADDC907-00BA-437D-8631-DCDAA19616AC}"/>
              </a:ext>
            </a:extLst>
          </p:cNvPr>
          <p:cNvSpPr>
            <a:spLocks noGrp="1"/>
          </p:cNvSpPr>
          <p:nvPr>
            <p:ph type="pic" sz="quarter" idx="13"/>
          </p:nvPr>
        </p:nvSpPr>
        <p:spPr>
          <a:xfrm>
            <a:off x="769354" y="1631760"/>
            <a:ext cx="804759" cy="804759"/>
          </a:xfrm>
          <a:prstGeom prst="rect">
            <a:avLst/>
          </a:prstGeom>
          <a:solidFill>
            <a:schemeClr val="bg1"/>
          </a:solidFill>
          <a:ln w="19050">
            <a:noFill/>
          </a:ln>
        </p:spPr>
        <p:txBody>
          <a:bodyPr>
            <a:normAutofit/>
          </a:bodyPr>
          <a:lstStyle>
            <a:lvl1pPr>
              <a:defRPr sz="800"/>
            </a:lvl1pPr>
          </a:lstStyle>
          <a:p>
            <a:r>
              <a:rPr lang="en-US"/>
              <a:t>Click icon to add picture</a:t>
            </a:r>
            <a:endParaRPr lang="en-US" dirty="0"/>
          </a:p>
        </p:txBody>
      </p:sp>
    </p:spTree>
    <p:extLst>
      <p:ext uri="{BB962C8B-B14F-4D97-AF65-F5344CB8AC3E}">
        <p14:creationId xmlns:p14="http://schemas.microsoft.com/office/powerpoint/2010/main" val="19849342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1" y="2808079"/>
            <a:ext cx="6096000" cy="4049920"/>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838200" y="571465"/>
            <a:ext cx="5257801" cy="1325563"/>
          </a:xfrm>
        </p:spPr>
        <p:txBody>
          <a:bodyPr anchor="b">
            <a:normAutofit/>
          </a:bodyPr>
          <a:lstStyle>
            <a:lvl1pPr algn="r">
              <a:defRPr sz="4000">
                <a:latin typeface="+mj-lt"/>
              </a:defRPr>
            </a:lvl1pPr>
          </a:lstStyle>
          <a:p>
            <a:r>
              <a:rPr lang="en-US"/>
              <a:t>Click to edit Master title style</a:t>
            </a:r>
            <a:endParaRPr lang="en-US" dirty="0"/>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87825" y="2808079"/>
            <a:ext cx="4312353" cy="382749"/>
          </a:xfrm>
        </p:spPr>
        <p:txBody>
          <a:bodyPr vert="horz" lIns="0" tIns="45720" rIns="91440" bIns="45720" rtlCol="0" anchor="b">
            <a:normAutofit/>
          </a:bodyPr>
          <a:lstStyle>
            <a:lvl1pPr>
              <a:defRPr lang="en-US" sz="1600" b="1" dirty="0">
                <a:latin typeface="+mj-lt"/>
              </a:defRPr>
            </a:lvl1pPr>
          </a:lstStyle>
          <a:p>
            <a:pPr marL="0" lvl="0" indent="0">
              <a:buNone/>
            </a:pPr>
            <a:r>
              <a:rPr lang="en-US" dirty="0"/>
              <a:t>Click to add title here</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87825" y="3212363"/>
            <a:ext cx="4312353" cy="2962659"/>
          </a:xfrm>
        </p:spPr>
        <p:txBody>
          <a:bodyPr lIns="0" tIns="72000">
            <a:normAutofit/>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5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hape 62" title="Decorative">
            <a:extLst>
              <a:ext uri="{FF2B5EF4-FFF2-40B4-BE49-F238E27FC236}">
                <a16:creationId xmlns:a16="http://schemas.microsoft.com/office/drawing/2014/main" id="{2683CBB0-468F-4DD2-853B-FBFFA91B662E}"/>
              </a:ext>
            </a:extLst>
          </p:cNvPr>
          <p:cNvSpPr/>
          <p:nvPr userDrawn="1"/>
        </p:nvSpPr>
        <p:spPr>
          <a:xfrm rot="16200000" flipV="1">
            <a:off x="5130846" y="1256529"/>
            <a:ext cx="0" cy="1930310"/>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1144141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E5DCEB-1CC8-4AEE-9DEC-6C62AD4FB42C}"/>
              </a:ext>
            </a:extLst>
          </p:cNvPr>
          <p:cNvSpPr/>
          <p:nvPr userDrawn="1"/>
        </p:nvSpPr>
        <p:spPr>
          <a:xfrm>
            <a:off x="0" y="3429000"/>
            <a:ext cx="6096001"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1" y="0"/>
            <a:ext cx="6096000" cy="3429000"/>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6987825" y="1190909"/>
            <a:ext cx="4554008" cy="1325563"/>
          </a:xfrm>
        </p:spPr>
        <p:txBody>
          <a:bodyPr lIns="0" anchor="b">
            <a:normAutofit/>
          </a:bodyPr>
          <a:lstStyle>
            <a:lvl1pPr algn="l">
              <a:defRPr sz="4000">
                <a:latin typeface="+mj-lt"/>
              </a:defRPr>
            </a:lvl1pPr>
          </a:lstStyle>
          <a:p>
            <a:r>
              <a:rPr lang="en-US"/>
              <a:t>Click to edit Master title style</a:t>
            </a:r>
            <a:endParaRPr lang="en-US" dirty="0"/>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97253" y="2516138"/>
            <a:ext cx="4544580" cy="382749"/>
          </a:xfrm>
        </p:spPr>
        <p:txBody>
          <a:bodyPr vert="horz" lIns="0" tIns="45720" rIns="91440" bIns="45720" rtlCol="0" anchor="b">
            <a:normAutofit/>
          </a:bodyPr>
          <a:lstStyle>
            <a:lvl1pPr>
              <a:defRPr lang="en-US" sz="1600" b="1" dirty="0">
                <a:latin typeface="+mj-lt"/>
              </a:defRPr>
            </a:lvl1pPr>
          </a:lstStyle>
          <a:p>
            <a:pPr marL="0" lvl="0" indent="0">
              <a:buNone/>
            </a:pPr>
            <a:r>
              <a:rPr lang="en-US" dirty="0"/>
              <a:t>Click to add title here</a:t>
            </a:r>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97253" y="2920422"/>
            <a:ext cx="4544580" cy="3226378"/>
          </a:xfrm>
        </p:spPr>
        <p:txBody>
          <a:bodyPr lIns="0" tIns="72000">
            <a:normAutofit/>
          </a:bodyPr>
          <a:lstStyle>
            <a:lvl1pPr>
              <a:defRPr sz="1400"/>
            </a:lvl1pPr>
            <a:lvl2pPr>
              <a:defRPr sz="1200"/>
            </a:lvl2pPr>
            <a:lvl3pPr>
              <a:defRPr sz="11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38199" y="3606800"/>
            <a:ext cx="4927601" cy="2540000"/>
          </a:xfrm>
        </p:spPr>
        <p:txBody>
          <a:bodyPr lIns="0" tIns="72000">
            <a:norm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166034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6"/>
          </p:nvPr>
        </p:nvSpPr>
        <p:spPr>
          <a:xfrm>
            <a:off x="0" y="0"/>
            <a:ext cx="3708400" cy="6853712"/>
          </a:xfrm>
          <a:solidFill>
            <a:schemeClr val="bg1">
              <a:lumMod val="95000"/>
            </a:schemeClr>
          </a:solidFill>
        </p:spPr>
        <p:txBody>
          <a:bodyPr/>
          <a:lstStyle/>
          <a:p>
            <a:r>
              <a:rPr lang="en-US"/>
              <a:t>Click icon to add picture</a:t>
            </a:r>
            <a:endParaRPr lang="en-US" dirty="0"/>
          </a:p>
        </p:txBody>
      </p:sp>
      <p:sp>
        <p:nvSpPr>
          <p:cNvPr id="11" name="Rectangle 10" title="Decorative"/>
          <p:cNvSpPr/>
          <p:nvPr userDrawn="1"/>
        </p:nvSpPr>
        <p:spPr>
          <a:xfrm>
            <a:off x="3708400" y="0"/>
            <a:ext cx="4775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4252921" y="936980"/>
            <a:ext cx="3686159" cy="1466055"/>
          </a:xfrm>
        </p:spPr>
        <p:txBody>
          <a:bodyPr lIns="0" anchor="t">
            <a:normAutofit/>
          </a:bodyPr>
          <a:lstStyle>
            <a:lvl1pPr algn="l">
              <a:defRPr sz="4000">
                <a:solidFill>
                  <a:schemeClr val="bg1"/>
                </a:solidFill>
                <a:latin typeface="+mj-lt"/>
              </a:defRPr>
            </a:lvl1pPr>
          </a:lstStyle>
          <a:p>
            <a:r>
              <a:rPr lang="en-US"/>
              <a:t>Click to edit Master title style</a:t>
            </a:r>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252988" y="2407322"/>
            <a:ext cx="368602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252921" y="2811606"/>
            <a:ext cx="3686159"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7"/>
          </p:nvPr>
        </p:nvSpPr>
        <p:spPr>
          <a:xfrm>
            <a:off x="8483600" y="0"/>
            <a:ext cx="3708400" cy="6853712"/>
          </a:xfrm>
          <a:solidFill>
            <a:schemeClr val="bg1">
              <a:lumMod val="95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3155064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with Image">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0" y="4288"/>
            <a:ext cx="12192000" cy="6853712"/>
          </a:xfrm>
          <a:solidFill>
            <a:schemeClr val="bg1">
              <a:lumMod val="95000"/>
            </a:schemeClr>
          </a:solidFill>
        </p:spPr>
        <p:txBody>
          <a:bodyPr/>
          <a:lstStyle/>
          <a:p>
            <a:r>
              <a:rPr lang="en-US"/>
              <a:t>Click icon to add picture</a:t>
            </a: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838199" y="2002421"/>
            <a:ext cx="7252505" cy="891250"/>
          </a:xfrm>
        </p:spPr>
        <p:txBody>
          <a:bodyPr anchor="t">
            <a:noAutofit/>
          </a:bodyPr>
          <a:lstStyle>
            <a:lvl1pPr>
              <a:defRPr sz="5000" b="1">
                <a:solidFill>
                  <a:schemeClr val="bg1"/>
                </a:solidFill>
                <a:latin typeface="+mj-lt"/>
              </a:defRPr>
            </a:lvl1pPr>
          </a:lstStyle>
          <a:p>
            <a:r>
              <a:rPr lang="en-US" dirty="0"/>
              <a:t>THANK YOU</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838200" y="3090444"/>
            <a:ext cx="7252504" cy="338549"/>
          </a:xfrm>
        </p:spPr>
        <p:txBody>
          <a:bodyP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WWW.WEBSITENAME.COM</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1819845"/>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36047623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12" name="Rectangle 11" title="Decorative">
            <a:extLst>
              <a:ext uri="{FF2B5EF4-FFF2-40B4-BE49-F238E27FC236}">
                <a16:creationId xmlns:a16="http://schemas.microsoft.com/office/drawing/2014/main" id="{60EEF041-4EFF-410A-AFB4-25A65B462B2D}"/>
              </a:ext>
            </a:extLst>
          </p:cNvPr>
          <p:cNvSpPr/>
          <p:nvPr userDrawn="1"/>
        </p:nvSpPr>
        <p:spPr>
          <a:xfrm>
            <a:off x="8181847" y="0"/>
            <a:ext cx="401015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title="Decorative">
            <a:extLst>
              <a:ext uri="{FF2B5EF4-FFF2-40B4-BE49-F238E27FC236}">
                <a16:creationId xmlns:a16="http://schemas.microsoft.com/office/drawing/2014/main" id="{60EEF041-4EFF-410A-AFB4-25A65B462B2D}"/>
              </a:ext>
            </a:extLst>
          </p:cNvPr>
          <p:cNvSpPr/>
          <p:nvPr userDrawn="1"/>
        </p:nvSpPr>
        <p:spPr>
          <a:xfrm>
            <a:off x="4171694" y="0"/>
            <a:ext cx="401015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333757" y="1680547"/>
            <a:ext cx="368602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375228" y="1680547"/>
            <a:ext cx="3658010"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333454" y="2084831"/>
            <a:ext cx="3686159"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375228" y="2084831"/>
            <a:ext cx="3658010" cy="3044825"/>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a:extLst>
              <a:ext uri="{FF2B5EF4-FFF2-40B4-BE49-F238E27FC236}">
                <a16:creationId xmlns:a16="http://schemas.microsoft.com/office/drawing/2014/main" id="{110731EC-67BA-493B-B1C7-6258DD2B6042}"/>
              </a:ext>
            </a:extLst>
          </p:cNvPr>
          <p:cNvSpPr>
            <a:spLocks noGrp="1"/>
          </p:cNvSpPr>
          <p:nvPr>
            <p:ph type="title"/>
          </p:nvPr>
        </p:nvSpPr>
        <p:spPr>
          <a:xfrm>
            <a:off x="403410" y="1670007"/>
            <a:ext cx="3686159" cy="1466055"/>
          </a:xfrm>
        </p:spPr>
        <p:txBody>
          <a:bodyPr lIns="0" anchor="t">
            <a:normAutofit/>
          </a:bodyPr>
          <a:lstStyle>
            <a:lvl1pPr algn="l">
              <a:defRPr sz="4000">
                <a:solidFill>
                  <a:schemeClr val="tx1"/>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3904490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6" name="Picture Placeholder 5" title="Decorative">
            <a:extLst>
              <a:ext uri="{FF2B5EF4-FFF2-40B4-BE49-F238E27FC236}">
                <a16:creationId xmlns:a16="http://schemas.microsoft.com/office/drawing/2014/main" id="{09156155-C47D-47A0-A08D-DCAC4D742D3F}"/>
              </a:ext>
            </a:extLst>
          </p:cNvPr>
          <p:cNvSpPr>
            <a:spLocks noGrp="1"/>
          </p:cNvSpPr>
          <p:nvPr>
            <p:ph type="pic" sz="quarter" idx="17"/>
          </p:nvPr>
        </p:nvSpPr>
        <p:spPr>
          <a:xfrm>
            <a:off x="0" y="0"/>
            <a:ext cx="12192000" cy="3408892"/>
          </a:xfrm>
        </p:spPr>
        <p:txBody>
          <a:bodyPr/>
          <a:lstStyle/>
          <a:p>
            <a:r>
              <a:rPr lang="en-US"/>
              <a:t>Click icon to add picture</a:t>
            </a:r>
            <a:endParaRPr lang="en-US" dirty="0"/>
          </a:p>
        </p:txBody>
      </p:sp>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3408891"/>
            <a:ext cx="12203575" cy="3449109"/>
          </a:xfrm>
          <a:prstGeom prst="rect">
            <a:avLst/>
          </a:prstGeom>
          <a:solidFill>
            <a:schemeClr val="accent1"/>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4568750" y="3666354"/>
            <a:ext cx="3448800"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8254055" y="3666354"/>
            <a:ext cx="3450265"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4568447" y="4070639"/>
            <a:ext cx="3448800"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8254055" y="4070639"/>
            <a:ext cx="345026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838200" y="4049104"/>
            <a:ext cx="3136900" cy="2168682"/>
          </a:xfrm>
        </p:spPr>
        <p:txBody>
          <a:bodyPr lIns="0" anchor="ctr">
            <a:normAutofit/>
          </a:bodyPr>
          <a:lstStyle>
            <a:lvl1pPr algn="l">
              <a:defRPr sz="4000">
                <a:solidFill>
                  <a:schemeClr val="bg1"/>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1007210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2360141"/>
            <a:ext cx="6096001" cy="4497859"/>
          </a:xfrm>
          <a:prstGeom prst="rect">
            <a:avLst/>
          </a:prstGeom>
          <a:solidFill>
            <a:schemeClr val="accent1"/>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12" name="Title 1" title="Decorative">
            <a:extLst>
              <a:ext uri="{FF2B5EF4-FFF2-40B4-BE49-F238E27FC236}">
                <a16:creationId xmlns:a16="http://schemas.microsoft.com/office/drawing/2014/main" id="{FC8F08DC-8736-4BFE-8B72-8DD4184DEBE1}"/>
              </a:ext>
            </a:extLst>
          </p:cNvPr>
          <p:cNvSpPr txBox="1">
            <a:spLocks/>
          </p:cNvSpPr>
          <p:nvPr userDrawn="1"/>
        </p:nvSpPr>
        <p:spPr>
          <a:xfrm>
            <a:off x="6095999" y="2360141"/>
            <a:ext cx="6096001" cy="4497859"/>
          </a:xfrm>
          <a:prstGeom prst="rect">
            <a:avLst/>
          </a:prstGeom>
          <a:solidFill>
            <a:schemeClr val="accent1">
              <a:lumMod val="60000"/>
              <a:lumOff val="40000"/>
            </a:schemeClr>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877607" y="2962016"/>
            <a:ext cx="434078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72685" y="2962016"/>
            <a:ext cx="4342629"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77607" y="3366301"/>
            <a:ext cx="434078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72685" y="3366301"/>
            <a:ext cx="4342629"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2528215" y="358610"/>
            <a:ext cx="7135570" cy="822240"/>
          </a:xfrm>
        </p:spPr>
        <p:txBody>
          <a:bodyPr lIns="0" anchor="t">
            <a:normAutofit/>
          </a:bodyPr>
          <a:lstStyle>
            <a:lvl1pPr algn="ctr">
              <a:defRPr sz="4000">
                <a:solidFill>
                  <a:schemeClr val="tx1"/>
                </a:solidFill>
                <a:latin typeface="+mj-lt"/>
              </a:defRPr>
            </a:lvl1pPr>
          </a:lstStyle>
          <a:p>
            <a:r>
              <a:rPr lang="en-US"/>
              <a:t>Click to edit Master title style</a:t>
            </a:r>
            <a:endParaRPr lang="en-US" dirty="0"/>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1">
                <a:lumMod val="40000"/>
                <a:lumOff val="6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723485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11" name="Title 1" title="Decorative">
            <a:extLst>
              <a:ext uri="{FF2B5EF4-FFF2-40B4-BE49-F238E27FC236}">
                <a16:creationId xmlns:a16="http://schemas.microsoft.com/office/drawing/2014/main" id="{FC8F08DC-8736-4BFE-8B72-8DD4184DEBE1}"/>
              </a:ext>
            </a:extLst>
          </p:cNvPr>
          <p:cNvSpPr txBox="1">
            <a:spLocks/>
          </p:cNvSpPr>
          <p:nvPr userDrawn="1"/>
        </p:nvSpPr>
        <p:spPr>
          <a:xfrm>
            <a:off x="-1" y="2360141"/>
            <a:ext cx="6096001" cy="4497859"/>
          </a:xfrm>
          <a:prstGeom prst="rect">
            <a:avLst/>
          </a:prstGeom>
          <a:solidFill>
            <a:schemeClr val="accent2"/>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12" name="Title 1" title="Decorative">
            <a:extLst>
              <a:ext uri="{FF2B5EF4-FFF2-40B4-BE49-F238E27FC236}">
                <a16:creationId xmlns:a16="http://schemas.microsoft.com/office/drawing/2014/main" id="{FC8F08DC-8736-4BFE-8B72-8DD4184DEBE1}"/>
              </a:ext>
            </a:extLst>
          </p:cNvPr>
          <p:cNvSpPr txBox="1">
            <a:spLocks/>
          </p:cNvSpPr>
          <p:nvPr userDrawn="1"/>
        </p:nvSpPr>
        <p:spPr>
          <a:xfrm>
            <a:off x="6095999" y="2360141"/>
            <a:ext cx="6096001" cy="4497859"/>
          </a:xfrm>
          <a:prstGeom prst="rect">
            <a:avLst/>
          </a:prstGeom>
          <a:solidFill>
            <a:schemeClr val="accent2">
              <a:lumMod val="75000"/>
              <a:lumOff val="25000"/>
            </a:schemeClr>
          </a:solidFill>
        </p:spPr>
        <p:txBody>
          <a:bodyPr vert="horz" lIns="0" tIns="45720" rIns="324000" bIns="45720" rtlCol="0" anchor="ctr">
            <a:normAutofit/>
          </a:bodyPr>
          <a:lstStyle>
            <a:lvl1pPr algn="r">
              <a:lnSpc>
                <a:spcPct val="90000"/>
              </a:lnSpc>
              <a:spcBef>
                <a:spcPct val="0"/>
              </a:spcBef>
              <a:buNone/>
              <a:defRPr sz="4000" b="1" i="0" spc="-150">
                <a:solidFill>
                  <a:schemeClr val="tx2"/>
                </a:solidFill>
                <a:latin typeface="Constantia" panose="02030602050306030303" pitchFamily="18" charset="0"/>
                <a:ea typeface="+mj-ea"/>
                <a:cs typeface="Gill Sans" panose="020B0502020104020203" pitchFamily="34" charset="-79"/>
              </a:defRPr>
            </a:lvl1pPr>
          </a:lstStyle>
          <a:p>
            <a:pPr lvl="0"/>
            <a:endParaRPr lang="en-US" dirty="0"/>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877607" y="2962016"/>
            <a:ext cx="4340785" cy="382749"/>
          </a:xfrm>
        </p:spPr>
        <p:txBody>
          <a:bodyPr lIns="0" anchor="b">
            <a:normAutofit/>
          </a:bodyPr>
          <a:lstStyle>
            <a:lvl1pPr marL="0" indent="0">
              <a:buNone/>
              <a:defRPr sz="1600" b="1">
                <a:solidFill>
                  <a:schemeClr val="bg1"/>
                </a:solidFill>
                <a:latin typeface="+mj-lt"/>
                <a:cs typeface="Arial" panose="020B0604020202020204" pitchFamily="34" charset="0"/>
              </a:defRPr>
            </a:lvl1pPr>
          </a:lstStyle>
          <a:p>
            <a:pPr lvl="0"/>
            <a:r>
              <a:rPr lang="en-US" dirty="0"/>
              <a:t>Click to add title here</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972685" y="2962016"/>
            <a:ext cx="4342629" cy="382749"/>
          </a:xfrm>
        </p:spPr>
        <p:txBody>
          <a:bodyPr vert="horz" lIns="0" tIns="45720" rIns="91440" bIns="45720" rtlCol="0" anchor="b">
            <a:normAutofit/>
          </a:bodyPr>
          <a:lstStyle>
            <a:lvl1pPr marL="0" indent="0">
              <a:buNone/>
              <a:defRPr lang="en-US" sz="1600" b="1" dirty="0">
                <a:solidFill>
                  <a:schemeClr val="bg1"/>
                </a:solidFill>
                <a:latin typeface="+mj-lt"/>
              </a:defRPr>
            </a:lvl1pPr>
          </a:lstStyle>
          <a:p>
            <a:pPr marL="228600" lvl="0" indent="-228600"/>
            <a:r>
              <a:rPr lang="en-US" dirty="0"/>
              <a:t>Click to add title here</a:t>
            </a:r>
          </a:p>
        </p:txBody>
      </p:sp>
      <p:sp>
        <p:nvSpPr>
          <p:cNvPr id="4" name="Text Placeholder 3">
            <a:extLst>
              <a:ext uri="{FF2B5EF4-FFF2-40B4-BE49-F238E27FC236}">
                <a16:creationId xmlns:a16="http://schemas.microsoft.com/office/drawing/2014/main" id="{9B53E20B-DD70-4AFB-9D9B-17969F880C06}"/>
              </a:ext>
            </a:extLst>
          </p:cNvPr>
          <p:cNvSpPr>
            <a:spLocks noGrp="1"/>
          </p:cNvSpPr>
          <p:nvPr>
            <p:ph type="body" sz="quarter" idx="15"/>
          </p:nvPr>
        </p:nvSpPr>
        <p:spPr>
          <a:xfrm>
            <a:off x="877607" y="3366301"/>
            <a:ext cx="4340785"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3">
            <a:extLst>
              <a:ext uri="{FF2B5EF4-FFF2-40B4-BE49-F238E27FC236}">
                <a16:creationId xmlns:a16="http://schemas.microsoft.com/office/drawing/2014/main" id="{37EBF543-63D2-4169-AB73-3F4BD242FA61}"/>
              </a:ext>
            </a:extLst>
          </p:cNvPr>
          <p:cNvSpPr>
            <a:spLocks noGrp="1"/>
          </p:cNvSpPr>
          <p:nvPr>
            <p:ph type="body" sz="quarter" idx="16"/>
          </p:nvPr>
        </p:nvSpPr>
        <p:spPr>
          <a:xfrm>
            <a:off x="6972685" y="3366301"/>
            <a:ext cx="4342629" cy="2253961"/>
          </a:xfrm>
        </p:spPr>
        <p:txBody>
          <a:bodyPr lIns="0" tIns="72000">
            <a:normAutofit/>
          </a:bodyPr>
          <a:lstStyle>
            <a:lvl1pPr>
              <a:defRPr sz="1400">
                <a:solidFill>
                  <a:schemeClr val="bg1"/>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110731EC-67BA-493B-B1C7-6258DD2B6042}"/>
              </a:ext>
            </a:extLst>
          </p:cNvPr>
          <p:cNvSpPr>
            <a:spLocks noGrp="1"/>
          </p:cNvSpPr>
          <p:nvPr>
            <p:ph type="title"/>
          </p:nvPr>
        </p:nvSpPr>
        <p:spPr>
          <a:xfrm>
            <a:off x="2528215" y="358610"/>
            <a:ext cx="7135570" cy="822240"/>
          </a:xfrm>
        </p:spPr>
        <p:txBody>
          <a:bodyPr lIns="0" anchor="t">
            <a:normAutofit/>
          </a:bodyPr>
          <a:lstStyle>
            <a:lvl1pPr algn="ctr">
              <a:defRPr sz="4000">
                <a:solidFill>
                  <a:schemeClr val="tx1"/>
                </a:solidFill>
                <a:latin typeface="+mj-lt"/>
              </a:defRPr>
            </a:lvl1pPr>
          </a:lstStyle>
          <a:p>
            <a:r>
              <a:rPr lang="en-US"/>
              <a:t>Click to edit Master title style</a:t>
            </a:r>
            <a:endParaRPr lang="en-US" dirty="0"/>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2">
                <a:lumMod val="50000"/>
                <a:lumOff val="5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849647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731EC-67BA-493B-B1C7-6258DD2B6042}"/>
              </a:ext>
            </a:extLst>
          </p:cNvPr>
          <p:cNvSpPr>
            <a:spLocks noGrp="1"/>
          </p:cNvSpPr>
          <p:nvPr>
            <p:ph type="title"/>
          </p:nvPr>
        </p:nvSpPr>
        <p:spPr>
          <a:xfrm>
            <a:off x="844948" y="1193765"/>
            <a:ext cx="4385841" cy="1325563"/>
          </a:xfrm>
        </p:spPr>
        <p:txBody>
          <a:bodyPr anchor="b">
            <a:normAutofit/>
          </a:bodyPr>
          <a:lstStyle>
            <a:lvl1pPr algn="r">
              <a:defRPr sz="4000">
                <a:latin typeface="+mj-lt"/>
              </a:defRPr>
            </a:lvl1pPr>
          </a:lstStyle>
          <a:p>
            <a:r>
              <a:rPr lang="en-US"/>
              <a:t>Click to edit Master title style</a:t>
            </a:r>
            <a:endParaRPr lang="en-US" dirty="0"/>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878814" y="2632337"/>
            <a:ext cx="4385841" cy="3357563"/>
          </a:xfrm>
        </p:spPr>
        <p:txBody>
          <a:bodyPr/>
          <a:lstStyle/>
          <a:p>
            <a:r>
              <a:rPr lang="en-US"/>
              <a:t>Click icon to add picture</a:t>
            </a:r>
            <a:endParaRPr lang="en-US" dirty="0"/>
          </a:p>
        </p:txBody>
      </p:sp>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6182016" y="1598619"/>
            <a:ext cx="4869806" cy="1896435"/>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a:t>Click to edit Master text styles</a:t>
            </a:r>
          </a:p>
        </p:txBody>
      </p:sp>
      <p:sp>
        <p:nvSpPr>
          <p:cNvPr id="8" name="Text Placeholder 6">
            <a:extLst>
              <a:ext uri="{FF2B5EF4-FFF2-40B4-BE49-F238E27FC236}">
                <a16:creationId xmlns:a16="http://schemas.microsoft.com/office/drawing/2014/main" id="{75D558A5-D3BF-4DB7-928F-A20868F3C37D}"/>
              </a:ext>
            </a:extLst>
          </p:cNvPr>
          <p:cNvSpPr>
            <a:spLocks noGrp="1"/>
          </p:cNvSpPr>
          <p:nvPr>
            <p:ph type="body" sz="quarter" idx="12" hasCustomPrompt="1"/>
          </p:nvPr>
        </p:nvSpPr>
        <p:spPr>
          <a:xfrm>
            <a:off x="6182016" y="1194294"/>
            <a:ext cx="4869806" cy="382749"/>
          </a:xfrm>
        </p:spPr>
        <p:txBody>
          <a:bodyPr lIns="0" anchor="b">
            <a:noAutofit/>
          </a:bodyPr>
          <a:lstStyle>
            <a:lvl1pPr marL="0" indent="0">
              <a:buNone/>
              <a:defRPr sz="1600" b="1">
                <a:latin typeface="+mj-lt"/>
                <a:cs typeface="Arial" panose="020B0604020202020204" pitchFamily="34" charset="0"/>
              </a:defRPr>
            </a:lvl1pPr>
          </a:lstStyle>
          <a:p>
            <a:pPr lvl="0"/>
            <a:r>
              <a:rPr lang="en-US" dirty="0"/>
              <a:t>Click to add title here</a:t>
            </a:r>
          </a:p>
        </p:txBody>
      </p:sp>
      <p:sp>
        <p:nvSpPr>
          <p:cNvPr id="6" name="Text Placeholder 6">
            <a:extLst>
              <a:ext uri="{FF2B5EF4-FFF2-40B4-BE49-F238E27FC236}">
                <a16:creationId xmlns:a16="http://schemas.microsoft.com/office/drawing/2014/main" id="{B2C5FA2F-DD81-4A72-AB26-A4C663724F42}"/>
              </a:ext>
            </a:extLst>
          </p:cNvPr>
          <p:cNvSpPr>
            <a:spLocks noGrp="1"/>
          </p:cNvSpPr>
          <p:nvPr>
            <p:ph type="body" sz="quarter" idx="13"/>
          </p:nvPr>
        </p:nvSpPr>
        <p:spPr>
          <a:xfrm>
            <a:off x="6182018" y="4093464"/>
            <a:ext cx="4869806" cy="1896435"/>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a:t>Click to edit Master text styles</a:t>
            </a:r>
          </a:p>
        </p:txBody>
      </p:sp>
      <p:sp>
        <p:nvSpPr>
          <p:cNvPr id="9" name="Text Placeholder 6">
            <a:extLst>
              <a:ext uri="{FF2B5EF4-FFF2-40B4-BE49-F238E27FC236}">
                <a16:creationId xmlns:a16="http://schemas.microsoft.com/office/drawing/2014/main" id="{92EBEB66-5E12-4FD8-AC09-10C992CA7CFE}"/>
              </a:ext>
            </a:extLst>
          </p:cNvPr>
          <p:cNvSpPr>
            <a:spLocks noGrp="1"/>
          </p:cNvSpPr>
          <p:nvPr>
            <p:ph type="body" sz="quarter" idx="14" hasCustomPrompt="1"/>
          </p:nvPr>
        </p:nvSpPr>
        <p:spPr>
          <a:xfrm>
            <a:off x="6182017" y="3689139"/>
            <a:ext cx="4832794" cy="382749"/>
          </a:xfrm>
        </p:spPr>
        <p:txBody>
          <a:bodyPr lIns="0" anchor="b">
            <a:noAutofit/>
          </a:bodyPr>
          <a:lstStyle>
            <a:lvl1pPr marL="0" indent="0">
              <a:buNone/>
              <a:defRPr sz="1600" b="1">
                <a:latin typeface="+mj-lt"/>
                <a:cs typeface="Arial" panose="020B0604020202020204" pitchFamily="34" charset="0"/>
              </a:defRPr>
            </a:lvl1pPr>
          </a:lstStyle>
          <a:p>
            <a:pPr lvl="0"/>
            <a:r>
              <a:rPr lang="en-US" dirty="0"/>
              <a:t>Click to add title here</a:t>
            </a:r>
          </a:p>
        </p:txBody>
      </p:sp>
      <p:sp>
        <p:nvSpPr>
          <p:cNvPr id="10" name="Shape 62" title="Decorative">
            <a:extLst>
              <a:ext uri="{FF2B5EF4-FFF2-40B4-BE49-F238E27FC236}">
                <a16:creationId xmlns:a16="http://schemas.microsoft.com/office/drawing/2014/main" id="{2683CBB0-468F-4DD2-853B-FBFFA91B662E}"/>
              </a:ext>
            </a:extLst>
          </p:cNvPr>
          <p:cNvSpPr/>
          <p:nvPr userDrawn="1"/>
        </p:nvSpPr>
        <p:spPr>
          <a:xfrm flipV="1">
            <a:off x="830507" y="1194294"/>
            <a:ext cx="0" cy="4795606"/>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39708105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E84B7CE-D997-4F92-BD9D-3F9DE2782EF8}"/>
              </a:ext>
            </a:extLst>
          </p:cNvPr>
          <p:cNvSpPr>
            <a:spLocks noGrp="1"/>
          </p:cNvSpPr>
          <p:nvPr>
            <p:ph type="pic" sz="quarter" idx="10"/>
          </p:nvPr>
        </p:nvSpPr>
        <p:spPr>
          <a:xfrm>
            <a:off x="7928658" y="836271"/>
            <a:ext cx="4263342" cy="5185458"/>
          </a:xfrm>
        </p:spPr>
        <p:txBody>
          <a:bodyPr/>
          <a:lstStyle/>
          <a:p>
            <a:r>
              <a:rPr lang="en-US"/>
              <a:t>Click icon to add picture</a:t>
            </a:r>
            <a:endParaRPr lang="en-US" dirty="0"/>
          </a:p>
        </p:txBody>
      </p:sp>
      <p:sp>
        <p:nvSpPr>
          <p:cNvPr id="7" name="Text Placeholder 6" title="Decorative">
            <a:extLst>
              <a:ext uri="{FF2B5EF4-FFF2-40B4-BE49-F238E27FC236}">
                <a16:creationId xmlns:a16="http://schemas.microsoft.com/office/drawing/2014/main" id="{233D39E2-2188-4621-B115-A912A057E8AC}"/>
              </a:ext>
            </a:extLst>
          </p:cNvPr>
          <p:cNvSpPr>
            <a:spLocks noGrp="1"/>
          </p:cNvSpPr>
          <p:nvPr>
            <p:ph type="body" sz="quarter" idx="11"/>
          </p:nvPr>
        </p:nvSpPr>
        <p:spPr>
          <a:xfrm>
            <a:off x="3657597" y="836271"/>
            <a:ext cx="4262400" cy="5185458"/>
          </a:xfrm>
          <a:solidFill>
            <a:schemeClr val="accent1"/>
          </a:solidFill>
        </p:spPr>
        <p:txBody>
          <a:bodyPr lIns="252000" tIns="144000" rIns="14400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625033" y="1659770"/>
            <a:ext cx="2558005" cy="1325563"/>
          </a:xfrm>
        </p:spPr>
        <p:txBody>
          <a:bodyPr anchor="t"/>
          <a:lstStyle>
            <a:lvl1pPr algn="l">
              <a:defRPr>
                <a:latin typeface="+mj-lt"/>
              </a:defRPr>
            </a:lvl1pPr>
          </a:lstStyle>
          <a:p>
            <a:r>
              <a:rPr lang="en-US" dirty="0"/>
              <a:t>Click to </a:t>
            </a:r>
            <a:br>
              <a:rPr lang="en-US" dirty="0"/>
            </a:br>
            <a:r>
              <a:rPr lang="en-US" dirty="0"/>
              <a:t>Add Title</a:t>
            </a:r>
          </a:p>
        </p:txBody>
      </p:sp>
      <p:sp>
        <p:nvSpPr>
          <p:cNvPr id="9" name="Shape 62" title="Decorative">
            <a:extLst>
              <a:ext uri="{FF2B5EF4-FFF2-40B4-BE49-F238E27FC236}">
                <a16:creationId xmlns:a16="http://schemas.microsoft.com/office/drawing/2014/main" id="{E1A23DB6-E067-4A30-8C4B-98B452428518}"/>
              </a:ext>
            </a:extLst>
          </p:cNvPr>
          <p:cNvSpPr/>
          <p:nvPr userDrawn="1"/>
        </p:nvSpPr>
        <p:spPr>
          <a:xfrm rot="16200000" flipV="1">
            <a:off x="1756506" y="1915220"/>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32174074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7" name="Text Placeholder 6" title="Decorative">
            <a:extLst>
              <a:ext uri="{FF2B5EF4-FFF2-40B4-BE49-F238E27FC236}">
                <a16:creationId xmlns:a16="http://schemas.microsoft.com/office/drawing/2014/main" id="{233D39E2-2188-4621-B115-A912A057E8AC}"/>
              </a:ext>
            </a:extLst>
          </p:cNvPr>
          <p:cNvSpPr>
            <a:spLocks noGrp="1"/>
          </p:cNvSpPr>
          <p:nvPr>
            <p:ph type="body" sz="quarter" idx="11"/>
          </p:nvPr>
        </p:nvSpPr>
        <p:spPr>
          <a:xfrm>
            <a:off x="0" y="3206186"/>
            <a:ext cx="12192000" cy="3651813"/>
          </a:xfrm>
          <a:solidFill>
            <a:schemeClr val="accent2"/>
          </a:solidFill>
        </p:spPr>
        <p:txBody>
          <a:bodyPr lIns="5400000" tIns="216000" rIns="180000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5278053" y="1775520"/>
            <a:ext cx="6435524" cy="1325563"/>
          </a:xfrm>
        </p:spPr>
        <p:txBody>
          <a:bodyPr anchor="b"/>
          <a:lstStyle>
            <a:lvl1pPr algn="l">
              <a:defRPr>
                <a:latin typeface="+mj-lt"/>
              </a:defRPr>
            </a:lvl1pPr>
          </a:lstStyle>
          <a:p>
            <a:r>
              <a:rPr lang="en-US" dirty="0"/>
              <a:t>Click to Add Title</a:t>
            </a: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971836" y="1"/>
            <a:ext cx="3523423" cy="3206186"/>
          </a:xfrm>
          <a:solidFill>
            <a:schemeClr val="bg1">
              <a:lumMod val="95000"/>
            </a:schemeClr>
          </a:solidFill>
        </p:spPr>
        <p:txBody>
          <a:bodyPr/>
          <a:lstStyle/>
          <a:p>
            <a:r>
              <a:rPr lang="en-US"/>
              <a:t>Click icon to add picture</a:t>
            </a:r>
            <a:endParaRPr lang="en-US" dirty="0"/>
          </a:p>
        </p:txBody>
      </p:sp>
      <p:sp>
        <p:nvSpPr>
          <p:cNvPr id="6"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2"/>
          </p:nvPr>
        </p:nvSpPr>
        <p:spPr>
          <a:xfrm>
            <a:off x="971836" y="3358587"/>
            <a:ext cx="3523423" cy="3206186"/>
          </a:xfrm>
          <a:solidFill>
            <a:schemeClr val="bg1">
              <a:lumMod val="95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997227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33D39E2-2188-4621-B115-A912A057E8AC}"/>
              </a:ext>
            </a:extLst>
          </p:cNvPr>
          <p:cNvSpPr>
            <a:spLocks noGrp="1"/>
          </p:cNvSpPr>
          <p:nvPr>
            <p:ph type="body" sz="quarter" idx="11"/>
          </p:nvPr>
        </p:nvSpPr>
        <p:spPr>
          <a:xfrm>
            <a:off x="838199" y="4586456"/>
            <a:ext cx="10349090" cy="1577281"/>
          </a:xfrm>
          <a:noFill/>
          <a:ln>
            <a:noFill/>
          </a:ln>
        </p:spPr>
        <p:txBody>
          <a:bodyPr lIns="0" tIns="216000" rIns="0">
            <a:noAutofit/>
          </a:bodyPr>
          <a:lstStyle>
            <a:lvl1pPr marL="0" indent="0" algn="ctr">
              <a:lnSpc>
                <a:spcPct val="100000"/>
              </a:lnSpc>
              <a:buNone/>
              <a:defRPr sz="1400">
                <a:latin typeface="+mn-lt"/>
                <a:cs typeface="Arial" panose="020B0604020202020204" pitchFamily="34" charset="0"/>
              </a:defRPr>
            </a:lvl1pPr>
          </a:lstStyle>
          <a:p>
            <a:pPr lvl="0"/>
            <a:r>
              <a:rPr lang="en-US"/>
              <a:t>Click to edit Master text styles</a:t>
            </a:r>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838199" y="3717212"/>
            <a:ext cx="10349089" cy="854791"/>
          </a:xfrm>
        </p:spPr>
        <p:txBody>
          <a:bodyPr lIns="0" rIns="0" anchor="b"/>
          <a:lstStyle>
            <a:lvl1pPr algn="ctr">
              <a:defRPr>
                <a:latin typeface="+mj-lt"/>
              </a:defRPr>
            </a:lvl1pPr>
          </a:lstStyle>
          <a:p>
            <a:r>
              <a:rPr lang="en-US" dirty="0"/>
              <a:t>Click to Add Title</a:t>
            </a: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838200" y="836271"/>
            <a:ext cx="10349089" cy="2516529"/>
          </a:xfrm>
          <a:solidFill>
            <a:schemeClr val="bg1">
              <a:lumMod val="95000"/>
            </a:schemeClr>
          </a:solidFill>
        </p:spPr>
        <p:txBody>
          <a:bodyPr/>
          <a:lstStyle/>
          <a:p>
            <a:r>
              <a:rPr lang="en-US"/>
              <a:t>Click icon to add picture</a:t>
            </a:r>
            <a:endParaRPr lang="en-US" dirty="0"/>
          </a:p>
        </p:txBody>
      </p:sp>
    </p:spTree>
    <p:extLst>
      <p:ext uri="{BB962C8B-B14F-4D97-AF65-F5344CB8AC3E}">
        <p14:creationId xmlns:p14="http://schemas.microsoft.com/office/powerpoint/2010/main" val="5831282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3" name="Rectangle 2" title="Decorative">
            <a:extLst>
              <a:ext uri="{FF2B5EF4-FFF2-40B4-BE49-F238E27FC236}">
                <a16:creationId xmlns:a16="http://schemas.microsoft.com/office/drawing/2014/main" id="{9DF8596F-E730-47C4-86C3-F4A9B3F78268}"/>
              </a:ext>
            </a:extLst>
          </p:cNvPr>
          <p:cNvSpPr/>
          <p:nvPr userDrawn="1"/>
        </p:nvSpPr>
        <p:spPr>
          <a:xfrm>
            <a:off x="0" y="0"/>
            <a:ext cx="4745620" cy="3428990"/>
          </a:xfrm>
          <a:prstGeom prst="rect">
            <a:avLst/>
          </a:prstGeom>
          <a:solidFill>
            <a:schemeClr val="accent2"/>
          </a:solidFill>
        </p:spPr>
        <p:txBody>
          <a:bodyPr vert="horz" lIns="252000" tIns="144000" rIns="144000" bIns="45720" rtlCol="0">
            <a:noAutofit/>
          </a:bodyPr>
          <a:lstStyle/>
          <a:p>
            <a:pPr lvl="0" indent="0">
              <a:lnSpc>
                <a:spcPct val="100000"/>
              </a:lnSpc>
              <a:spcBef>
                <a:spcPts val="1000"/>
              </a:spcBef>
              <a:buFont typeface="Arial" panose="020B0604020202020204" pitchFamily="34" charset="0"/>
              <a:buNone/>
            </a:pPr>
            <a:endParaRPr lang="en-US" sz="1400" b="0" i="0" dirty="0">
              <a:solidFill>
                <a:schemeClr val="tx2"/>
              </a:solidFill>
              <a:latin typeface="Arial" panose="020B0604020202020204" pitchFamily="34" charset="0"/>
              <a:cs typeface="Arial" panose="020B0604020202020204" pitchFamily="34" charset="0"/>
            </a:endParaRPr>
          </a:p>
        </p:txBody>
      </p:sp>
      <p:sp>
        <p:nvSpPr>
          <p:cNvPr id="5"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4745620" y="3428990"/>
            <a:ext cx="7446380" cy="3429009"/>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10731EC-67BA-493B-B1C7-6258DD2B6042}"/>
              </a:ext>
            </a:extLst>
          </p:cNvPr>
          <p:cNvSpPr>
            <a:spLocks noGrp="1"/>
          </p:cNvSpPr>
          <p:nvPr>
            <p:ph type="title" hasCustomPrompt="1"/>
          </p:nvPr>
        </p:nvSpPr>
        <p:spPr>
          <a:xfrm>
            <a:off x="838200" y="1659770"/>
            <a:ext cx="3085618" cy="1325563"/>
          </a:xfrm>
        </p:spPr>
        <p:txBody>
          <a:bodyPr lIns="0" anchor="t"/>
          <a:lstStyle>
            <a:lvl1pPr algn="l">
              <a:defRPr>
                <a:solidFill>
                  <a:schemeClr val="bg1"/>
                </a:solidFill>
                <a:latin typeface="+mj-lt"/>
              </a:defRPr>
            </a:lvl1pPr>
          </a:lstStyle>
          <a:p>
            <a:r>
              <a:rPr lang="en-US" dirty="0"/>
              <a:t>Click to </a:t>
            </a:r>
            <a:br>
              <a:rPr lang="en-US" dirty="0"/>
            </a:br>
            <a:r>
              <a:rPr lang="en-US" dirty="0"/>
              <a:t>Add Title</a:t>
            </a:r>
          </a:p>
        </p:txBody>
      </p:sp>
      <p:sp>
        <p:nvSpPr>
          <p:cNvPr id="8" name="Text Placeholder 6">
            <a:extLst>
              <a:ext uri="{FF2B5EF4-FFF2-40B4-BE49-F238E27FC236}">
                <a16:creationId xmlns:a16="http://schemas.microsoft.com/office/drawing/2014/main" id="{2E0AB4DF-4264-4631-9A72-72B25F9BEED8}"/>
              </a:ext>
            </a:extLst>
          </p:cNvPr>
          <p:cNvSpPr>
            <a:spLocks noGrp="1"/>
          </p:cNvSpPr>
          <p:nvPr>
            <p:ph type="body" sz="quarter" idx="12" hasCustomPrompt="1"/>
          </p:nvPr>
        </p:nvSpPr>
        <p:spPr>
          <a:xfrm>
            <a:off x="5359078" y="1197273"/>
            <a:ext cx="6121722" cy="382749"/>
          </a:xfrm>
        </p:spPr>
        <p:txBody>
          <a:bodyPr lIns="0" tIns="0" anchor="t">
            <a:normAutofit/>
          </a:bodyPr>
          <a:lstStyle>
            <a:lvl1pPr marL="0" indent="0">
              <a:buNone/>
              <a:defRPr sz="1600" b="1">
                <a:solidFill>
                  <a:schemeClr val="tx1"/>
                </a:solidFill>
                <a:latin typeface="+mj-lt"/>
                <a:cs typeface="Arial" panose="020B0604020202020204" pitchFamily="34" charset="0"/>
              </a:defRPr>
            </a:lvl1pPr>
          </a:lstStyle>
          <a:p>
            <a:pPr lvl="0"/>
            <a:r>
              <a:rPr lang="en-US" dirty="0"/>
              <a:t>Click to add title here</a:t>
            </a:r>
          </a:p>
        </p:txBody>
      </p:sp>
      <p:sp>
        <p:nvSpPr>
          <p:cNvPr id="9" name="Text Placeholder 3">
            <a:extLst>
              <a:ext uri="{FF2B5EF4-FFF2-40B4-BE49-F238E27FC236}">
                <a16:creationId xmlns:a16="http://schemas.microsoft.com/office/drawing/2014/main" id="{0E3F0CD0-D764-45BB-9798-E9046593B3AC}"/>
              </a:ext>
            </a:extLst>
          </p:cNvPr>
          <p:cNvSpPr>
            <a:spLocks noGrp="1"/>
          </p:cNvSpPr>
          <p:nvPr>
            <p:ph type="body" sz="quarter" idx="15"/>
          </p:nvPr>
        </p:nvSpPr>
        <p:spPr>
          <a:xfrm>
            <a:off x="5359078" y="1588155"/>
            <a:ext cx="6121722" cy="1397178"/>
          </a:xfrm>
        </p:spPr>
        <p:txBody>
          <a:bodyPr lIns="0" tIns="0">
            <a:normAutofit/>
          </a:bodyPr>
          <a:lstStyle>
            <a:lvl1pPr marL="0" indent="0">
              <a:lnSpc>
                <a:spcPct val="100000"/>
              </a:lnSpc>
              <a:buNone/>
              <a:defRPr sz="1400">
                <a:solidFill>
                  <a:schemeClr val="tx1"/>
                </a:solidFill>
              </a:defRPr>
            </a:lvl1pPr>
            <a:lvl2pPr marL="457200" indent="0">
              <a:buNone/>
              <a:defRPr sz="1200"/>
            </a:lvl2pPr>
            <a:lvl3pPr marL="914400" indent="0">
              <a:buNone/>
              <a:defRPr sz="1100"/>
            </a:lvl3pPr>
            <a:lvl4pPr>
              <a:defRPr sz="1050"/>
            </a:lvl4pPr>
            <a:lvl5pPr>
              <a:defRPr sz="1050"/>
            </a:lvl5pPr>
          </a:lstStyle>
          <a:p>
            <a:pPr lvl="0"/>
            <a:r>
              <a:rPr lang="en-US"/>
              <a:t>Click to edit Master text styles</a:t>
            </a:r>
          </a:p>
        </p:txBody>
      </p:sp>
      <p:sp>
        <p:nvSpPr>
          <p:cNvPr id="10" name="Text Placeholder 3">
            <a:extLst>
              <a:ext uri="{FF2B5EF4-FFF2-40B4-BE49-F238E27FC236}">
                <a16:creationId xmlns:a16="http://schemas.microsoft.com/office/drawing/2014/main" id="{0E3F0CD0-D764-45BB-9798-E9046593B3AC}"/>
              </a:ext>
            </a:extLst>
          </p:cNvPr>
          <p:cNvSpPr>
            <a:spLocks noGrp="1"/>
          </p:cNvSpPr>
          <p:nvPr>
            <p:ph type="body" sz="quarter" idx="16"/>
          </p:nvPr>
        </p:nvSpPr>
        <p:spPr>
          <a:xfrm>
            <a:off x="838200" y="3737092"/>
            <a:ext cx="3085618" cy="2663707"/>
          </a:xfrm>
        </p:spPr>
        <p:txBody>
          <a:bodyPr lIns="0" tIns="0">
            <a:normAutofit/>
          </a:bodyPr>
          <a:lstStyle>
            <a:lvl1pPr marL="0" indent="0">
              <a:lnSpc>
                <a:spcPct val="100000"/>
              </a:lnSpc>
              <a:buNone/>
              <a:defRPr sz="2000">
                <a:solidFill>
                  <a:schemeClr val="tx1"/>
                </a:solidFill>
              </a:defRPr>
            </a:lvl1pPr>
            <a:lvl2pPr marL="457200" indent="0">
              <a:buNone/>
              <a:defRPr sz="1200"/>
            </a:lvl2pPr>
            <a:lvl3pPr marL="914400" indent="0">
              <a:buNone/>
              <a:defRPr sz="1100"/>
            </a:lvl3pPr>
            <a:lvl4pPr>
              <a:defRPr sz="1050"/>
            </a:lvl4pPr>
            <a:lvl5pPr>
              <a:defRPr sz="1050"/>
            </a:lvl5pPr>
          </a:lstStyle>
          <a:p>
            <a:pPr lvl="0"/>
            <a:r>
              <a:rPr lang="en-US"/>
              <a:t>Click to edit Master text styles</a:t>
            </a:r>
          </a:p>
        </p:txBody>
      </p:sp>
    </p:spTree>
    <p:extLst>
      <p:ext uri="{BB962C8B-B14F-4D97-AF65-F5344CB8AC3E}">
        <p14:creationId xmlns:p14="http://schemas.microsoft.com/office/powerpoint/2010/main" val="3336362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9B9B3BD2-24FF-4E30-B0DA-4DCD6E57D9FC}"/>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C7F92C0C-7E68-45AE-8824-6858C6874760}"/>
              </a:ext>
            </a:extLst>
          </p:cNvPr>
          <p:cNvSpPr>
            <a:spLocks noGrp="1"/>
          </p:cNvSpPr>
          <p:nvPr>
            <p:ph type="title" hasCustomPrompt="1"/>
          </p:nvPr>
        </p:nvSpPr>
        <p:spPr>
          <a:xfrm>
            <a:off x="2282502" y="4973519"/>
            <a:ext cx="7299618" cy="1440000"/>
          </a:xfrm>
          <a:solidFill>
            <a:schemeClr val="accent1"/>
          </a:solidFill>
        </p:spPr>
        <p:txBody>
          <a:bodyPr lIns="216000">
            <a:normAutofit/>
          </a:bodyPr>
          <a:lstStyle>
            <a:lvl1pPr algn="ctr">
              <a:defRPr sz="4000">
                <a:solidFill>
                  <a:schemeClr val="bg1"/>
                </a:solidFill>
                <a:latin typeface="+mj-lt"/>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953602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with Image">
    <p:bg>
      <p:bgPr>
        <a:solidFill>
          <a:schemeClr val="accent1"/>
        </a:solidFill>
        <a:effectLst/>
      </p:bgPr>
    </p:bg>
    <p:spTree>
      <p:nvGrpSpPr>
        <p:cNvPr id="1" name=""/>
        <p:cNvGrpSpPr/>
        <p:nvPr/>
      </p:nvGrpSpPr>
      <p:grpSpPr>
        <a:xfrm>
          <a:off x="0" y="0"/>
          <a:ext cx="0" cy="0"/>
          <a:chOff x="0" y="0"/>
          <a:chExt cx="0" cy="0"/>
        </a:xfrm>
      </p:grpSpPr>
      <p:sp>
        <p:nvSpPr>
          <p:cNvPr id="7"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0"/>
          </p:nvPr>
        </p:nvSpPr>
        <p:spPr>
          <a:xfrm>
            <a:off x="5295899" y="4288"/>
            <a:ext cx="6896100" cy="6853712"/>
          </a:xfrm>
          <a:solidFill>
            <a:schemeClr val="bg1">
              <a:lumMod val="95000"/>
            </a:schemeClr>
          </a:solidFill>
        </p:spPr>
        <p:txBody>
          <a:bodyPr/>
          <a:lstStyle/>
          <a:p>
            <a:r>
              <a:rPr lang="en-US"/>
              <a:t>Click icon to add picture</a:t>
            </a:r>
            <a:endParaRPr lang="en-US" dirty="0"/>
          </a:p>
        </p:txBody>
      </p:sp>
      <p:sp>
        <p:nvSpPr>
          <p:cNvPr id="9" name="Rectangle 8">
            <a:extLst>
              <a:ext uri="{FF2B5EF4-FFF2-40B4-BE49-F238E27FC236}">
                <a16:creationId xmlns:a16="http://schemas.microsoft.com/office/drawing/2014/main" id="{38CBA09E-664D-42AC-81A8-E6756A655750}"/>
              </a:ext>
            </a:extLst>
          </p:cNvPr>
          <p:cNvSpPr/>
          <p:nvPr userDrawn="1"/>
        </p:nvSpPr>
        <p:spPr>
          <a:xfrm>
            <a:off x="0" y="1539433"/>
            <a:ext cx="8866207" cy="53185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title="Decorative"/>
          <p:cNvSpPr/>
          <p:nvPr userDrawn="1"/>
        </p:nvSpPr>
        <p:spPr>
          <a:xfrm>
            <a:off x="0" y="0"/>
            <a:ext cx="5295899" cy="6858000"/>
          </a:xfrm>
          <a:prstGeom prst="rect">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798690" y="2040520"/>
            <a:ext cx="4120444" cy="1818655"/>
          </a:xfrm>
        </p:spPr>
        <p:txBody>
          <a:bodyPr anchor="b">
            <a:noAutofit/>
          </a:bodyPr>
          <a:lstStyle>
            <a:lvl1pPr algn="l">
              <a:defRPr sz="5000" b="1">
                <a:solidFill>
                  <a:schemeClr val="bg1"/>
                </a:solidFill>
                <a:latin typeface="+mj-lt"/>
              </a:defRPr>
            </a:lvl1pPr>
          </a:lstStyle>
          <a:p>
            <a:r>
              <a:rPr lang="en-US" dirty="0"/>
              <a:t>CLICK TO ADD TITLE</a:t>
            </a:r>
          </a:p>
        </p:txBody>
      </p:sp>
      <p:sp>
        <p:nvSpPr>
          <p:cNvPr id="10" name="Text Placeholder 12">
            <a:extLst>
              <a:ext uri="{FF2B5EF4-FFF2-40B4-BE49-F238E27FC236}">
                <a16:creationId xmlns:a16="http://schemas.microsoft.com/office/drawing/2014/main" id="{1221857D-ECFA-4D4D-91DF-E36500791501}"/>
              </a:ext>
            </a:extLst>
          </p:cNvPr>
          <p:cNvSpPr>
            <a:spLocks noGrp="1"/>
          </p:cNvSpPr>
          <p:nvPr>
            <p:ph type="body" sz="quarter" idx="15" hasCustomPrompt="1"/>
          </p:nvPr>
        </p:nvSpPr>
        <p:spPr>
          <a:xfrm>
            <a:off x="798690" y="4031658"/>
            <a:ext cx="4120443" cy="338549"/>
          </a:xfrm>
        </p:spPr>
        <p:txBody>
          <a:bodyPr>
            <a:normAutofit/>
          </a:bodyPr>
          <a:lstStyle>
            <a:lvl1pPr marL="0" indent="0" algn="l">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11" name="Shape 62" title="Decorative">
            <a:extLst>
              <a:ext uri="{FF2B5EF4-FFF2-40B4-BE49-F238E27FC236}">
                <a16:creationId xmlns:a16="http://schemas.microsoft.com/office/drawing/2014/main" id="{E1A23DB6-E067-4A30-8C4B-98B452428518}"/>
              </a:ext>
            </a:extLst>
          </p:cNvPr>
          <p:cNvSpPr/>
          <p:nvPr userDrawn="1"/>
        </p:nvSpPr>
        <p:spPr>
          <a:xfrm rot="16200000" flipV="1">
            <a:off x="1893092" y="2764774"/>
            <a:ext cx="0" cy="2188806"/>
          </a:xfrm>
          <a:prstGeom prst="line">
            <a:avLst/>
          </a:prstGeom>
          <a:ln w="25400">
            <a:solidFill>
              <a:schemeClr val="bg1"/>
            </a:solidFill>
            <a:miter lim="400000"/>
          </a:ln>
        </p:spPr>
        <p:txBody>
          <a:bodyPr lIns="19050" tIns="19050" rIns="19050" bIns="19050" anchor="ctr"/>
          <a:lstStyle/>
          <a:p>
            <a:pPr algn="l">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5588500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Picture Placeholder 4" title="Decorative">
            <a:extLst>
              <a:ext uri="{FF2B5EF4-FFF2-40B4-BE49-F238E27FC236}">
                <a16:creationId xmlns:a16="http://schemas.microsoft.com/office/drawing/2014/main" id="{9B9B3BD2-24FF-4E30-B0DA-4DCD6E57D9FC}"/>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Tree>
    <p:extLst>
      <p:ext uri="{BB962C8B-B14F-4D97-AF65-F5344CB8AC3E}">
        <p14:creationId xmlns:p14="http://schemas.microsoft.com/office/powerpoint/2010/main" val="26320271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
        <p:nvSpPr>
          <p:cNvPr id="5" name="Text Placeholder 12">
            <a:extLst>
              <a:ext uri="{FF2B5EF4-FFF2-40B4-BE49-F238E27FC236}">
                <a16:creationId xmlns:a16="http://schemas.microsoft.com/office/drawing/2014/main" id="{89A80859-BDA6-44AA-A750-4E06108B9B2B}"/>
              </a:ext>
            </a:extLst>
          </p:cNvPr>
          <p:cNvSpPr>
            <a:spLocks noGrp="1"/>
          </p:cNvSpPr>
          <p:nvPr>
            <p:ph type="body" sz="quarter" idx="14"/>
          </p:nvPr>
        </p:nvSpPr>
        <p:spPr>
          <a:xfrm>
            <a:off x="4887474" y="3665204"/>
            <a:ext cx="7304526" cy="2196780"/>
          </a:xfrm>
          <a:solidFill>
            <a:schemeClr val="accent1"/>
          </a:solidFill>
        </p:spPr>
        <p:txBody>
          <a:bodyPr lIns="274320" tIns="182880" rIns="182880" bIns="182880" anchor="ctr">
            <a:normAutofit/>
          </a:bodyPr>
          <a:lstStyle>
            <a:lvl1pPr marL="0" indent="0" algn="l" defTabSz="914400" rtl="0" eaLnBrk="1" latinLnBrk="0" hangingPunct="1">
              <a:lnSpc>
                <a:spcPct val="90000"/>
              </a:lnSpc>
              <a:spcBef>
                <a:spcPct val="0"/>
              </a:spcBef>
              <a:buNone/>
              <a:defRPr lang="en-US" sz="4000" b="1" i="0" kern="1200" spc="-150" dirty="0">
                <a:solidFill>
                  <a:schemeClr val="bg1"/>
                </a:solidFill>
                <a:latin typeface="+mj-lt"/>
                <a:ea typeface="+mj-ea"/>
                <a:cs typeface="Gill Sans" panose="020B0502020104020203" pitchFamily="34" charset="-79"/>
              </a:defRPr>
            </a:lvl1pPr>
          </a:lstStyle>
          <a:p>
            <a:pPr lvl="0"/>
            <a:r>
              <a:rPr lang="en-US"/>
              <a:t>Click to edit Master text styles</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4887473" y="3665204"/>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4259740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
        <p:nvSpPr>
          <p:cNvPr id="3" name="Text Placeholder 12">
            <a:extLst>
              <a:ext uri="{FF2B5EF4-FFF2-40B4-BE49-F238E27FC236}">
                <a16:creationId xmlns:a16="http://schemas.microsoft.com/office/drawing/2014/main" id="{89A80859-BDA6-44AA-A750-4E06108B9B2B}"/>
              </a:ext>
            </a:extLst>
          </p:cNvPr>
          <p:cNvSpPr>
            <a:spLocks noGrp="1"/>
          </p:cNvSpPr>
          <p:nvPr>
            <p:ph type="body" sz="quarter" idx="14"/>
          </p:nvPr>
        </p:nvSpPr>
        <p:spPr>
          <a:xfrm>
            <a:off x="4887474" y="3665204"/>
            <a:ext cx="7304526" cy="2196780"/>
          </a:xfrm>
          <a:solidFill>
            <a:schemeClr val="accent2"/>
          </a:solidFill>
        </p:spPr>
        <p:txBody>
          <a:bodyPr lIns="274320" tIns="182880" rIns="182880" bIns="182880" anchor="ctr">
            <a:normAutofit/>
          </a:bodyPr>
          <a:lstStyle>
            <a:lvl1pPr marL="0" indent="0" algn="l" defTabSz="914400" rtl="0" eaLnBrk="1" latinLnBrk="0" hangingPunct="1">
              <a:lnSpc>
                <a:spcPct val="90000"/>
              </a:lnSpc>
              <a:spcBef>
                <a:spcPct val="0"/>
              </a:spcBef>
              <a:buNone/>
              <a:defRPr lang="en-US" sz="4000" b="1" i="0" kern="1200" spc="-150" dirty="0">
                <a:solidFill>
                  <a:schemeClr val="bg1"/>
                </a:solidFill>
                <a:latin typeface="+mj-lt"/>
                <a:ea typeface="+mj-ea"/>
                <a:cs typeface="Gill Sans" panose="020B0502020104020203" pitchFamily="34" charset="-79"/>
              </a:defRPr>
            </a:lvl1pPr>
          </a:lstStyle>
          <a:p>
            <a:pPr lvl="0"/>
            <a:r>
              <a:rPr lang="en-US"/>
              <a:t>Click to edit Master text styles</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flipV="1">
            <a:off x="4887473" y="3665204"/>
            <a:ext cx="1"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29559417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chemeClr val="accent1"/>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5497975"/>
          </a:xfrm>
        </p:spPr>
        <p:txBody>
          <a:bodyPr/>
          <a:lstStyle/>
          <a:p>
            <a:r>
              <a:rPr lang="en-US"/>
              <a:t>Click icon to add picture</a:t>
            </a:r>
            <a:endParaRPr lang="en-US" dirty="0"/>
          </a:p>
        </p:txBody>
      </p:sp>
      <p:sp>
        <p:nvSpPr>
          <p:cNvPr id="3" name="Title 4">
            <a:extLst>
              <a:ext uri="{FF2B5EF4-FFF2-40B4-BE49-F238E27FC236}">
                <a16:creationId xmlns:a16="http://schemas.microsoft.com/office/drawing/2014/main" id="{8DF09845-7890-4D10-A53B-2A4D05316878}"/>
              </a:ext>
            </a:extLst>
          </p:cNvPr>
          <p:cNvSpPr>
            <a:spLocks noGrp="1"/>
          </p:cNvSpPr>
          <p:nvPr>
            <p:ph type="title"/>
          </p:nvPr>
        </p:nvSpPr>
        <p:spPr>
          <a:xfrm>
            <a:off x="853440" y="5688402"/>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661472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0_Custom Layout">
    <p:bg>
      <p:bgPr>
        <a:solidFill>
          <a:schemeClr val="accent1"/>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680013"/>
            <a:ext cx="12192000" cy="5497975"/>
          </a:xfrm>
        </p:spPr>
        <p:txBody>
          <a:bodyPr/>
          <a:lstStyle/>
          <a:p>
            <a:r>
              <a:rPr lang="en-US"/>
              <a:t>Click icon to add picture</a:t>
            </a:r>
            <a:endParaRPr lang="en-US" dirty="0"/>
          </a:p>
        </p:txBody>
      </p:sp>
    </p:spTree>
    <p:extLst>
      <p:ext uri="{BB962C8B-B14F-4D97-AF65-F5344CB8AC3E}">
        <p14:creationId xmlns:p14="http://schemas.microsoft.com/office/powerpoint/2010/main" val="21259541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3_Custom Layout">
    <p:bg>
      <p:bgPr>
        <a:solidFill>
          <a:schemeClr val="accent2"/>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5497975"/>
          </a:xfrm>
        </p:spPr>
        <p:txBody>
          <a:bodyPr/>
          <a:lstStyle/>
          <a:p>
            <a:r>
              <a:rPr lang="en-US"/>
              <a:t>Click icon to add picture</a:t>
            </a:r>
            <a:endParaRPr lang="en-US" dirty="0"/>
          </a:p>
        </p:txBody>
      </p:sp>
      <p:sp>
        <p:nvSpPr>
          <p:cNvPr id="3" name="Title 4">
            <a:extLst>
              <a:ext uri="{FF2B5EF4-FFF2-40B4-BE49-F238E27FC236}">
                <a16:creationId xmlns:a16="http://schemas.microsoft.com/office/drawing/2014/main" id="{8DF09845-7890-4D10-A53B-2A4D05316878}"/>
              </a:ext>
            </a:extLst>
          </p:cNvPr>
          <p:cNvSpPr>
            <a:spLocks noGrp="1"/>
          </p:cNvSpPr>
          <p:nvPr>
            <p:ph type="title"/>
          </p:nvPr>
        </p:nvSpPr>
        <p:spPr>
          <a:xfrm>
            <a:off x="853440" y="5688402"/>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40843891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4_Custom Layout">
    <p:bg>
      <p:bgPr>
        <a:solidFill>
          <a:schemeClr val="accent2"/>
        </a:solidFill>
        <a:effectLst/>
      </p:bgPr>
    </p:bg>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680013"/>
            <a:ext cx="12192000" cy="5497975"/>
          </a:xfrm>
        </p:spPr>
        <p:txBody>
          <a:bodyPr/>
          <a:lstStyle/>
          <a:p>
            <a:r>
              <a:rPr lang="en-US"/>
              <a:t>Click icon to add picture</a:t>
            </a:r>
            <a:endParaRPr lang="en-US" dirty="0"/>
          </a:p>
        </p:txBody>
      </p:sp>
    </p:spTree>
    <p:extLst>
      <p:ext uri="{BB962C8B-B14F-4D97-AF65-F5344CB8AC3E}">
        <p14:creationId xmlns:p14="http://schemas.microsoft.com/office/powerpoint/2010/main" val="3382582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a:t>Click icon to add picture</a:t>
            </a:r>
            <a:endParaRPr lang="en-US" dirty="0"/>
          </a:p>
        </p:txBody>
      </p:sp>
      <p:sp>
        <p:nvSpPr>
          <p:cNvPr id="5" name="Rectangle 4"/>
          <p:cNvSpPr/>
          <p:nvPr userDrawn="1"/>
        </p:nvSpPr>
        <p:spPr>
          <a:xfrm>
            <a:off x="0" y="4735870"/>
            <a:ext cx="12192000" cy="150043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7136611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a:t>Click icon to add picture</a:t>
            </a:r>
            <a:endParaRPr lang="en-US" dirty="0"/>
          </a:p>
        </p:txBody>
      </p:sp>
      <p:sp>
        <p:nvSpPr>
          <p:cNvPr id="5" name="Rectangle 4" title="Decorative"/>
          <p:cNvSpPr/>
          <p:nvPr userDrawn="1"/>
        </p:nvSpPr>
        <p:spPr>
          <a:xfrm>
            <a:off x="0" y="4735870"/>
            <a:ext cx="12192000" cy="1500431"/>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0017970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12192000" cy="6857999"/>
          </a:xfrm>
        </p:spPr>
        <p:txBody>
          <a:bodyPr/>
          <a:lstStyle/>
          <a:p>
            <a:r>
              <a:rPr lang="en-US"/>
              <a:t>Click icon to add picture</a:t>
            </a:r>
            <a:endParaRPr lang="en-US" dirty="0"/>
          </a:p>
        </p:txBody>
      </p:sp>
      <p:sp>
        <p:nvSpPr>
          <p:cNvPr id="5" name="Rectangle 4" title="Decorative"/>
          <p:cNvSpPr/>
          <p:nvPr userDrawn="1"/>
        </p:nvSpPr>
        <p:spPr>
          <a:xfrm>
            <a:off x="0" y="4735870"/>
            <a:ext cx="12192000" cy="1500431"/>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4">
            <a:extLst>
              <a:ext uri="{FF2B5EF4-FFF2-40B4-BE49-F238E27FC236}">
                <a16:creationId xmlns:a16="http://schemas.microsoft.com/office/drawing/2014/main" id="{7EBB9618-FC05-4C85-8241-A1EFCE8127AD}"/>
              </a:ext>
            </a:extLst>
          </p:cNvPr>
          <p:cNvSpPr>
            <a:spLocks noGrp="1"/>
          </p:cNvSpPr>
          <p:nvPr>
            <p:ph type="title"/>
          </p:nvPr>
        </p:nvSpPr>
        <p:spPr>
          <a:xfrm>
            <a:off x="695396" y="5074550"/>
            <a:ext cx="8717280" cy="823070"/>
          </a:xfrm>
          <a:noFill/>
        </p:spPr>
        <p:txBody>
          <a:bodyPr lIns="0"/>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8263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8"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3872090" y="2905535"/>
            <a:ext cx="4120444" cy="891250"/>
          </a:xfrm>
        </p:spPr>
        <p:txBody>
          <a:bodyPr anchor="t">
            <a:noAutofit/>
          </a:bodyPr>
          <a:lstStyle>
            <a:lvl1pPr algn="ctr">
              <a:defRPr sz="5000" b="1">
                <a:solidFill>
                  <a:schemeClr val="bg1"/>
                </a:solidFill>
                <a:latin typeface="+mj-lt"/>
              </a:defRPr>
            </a:lvl1pPr>
          </a:lstStyle>
          <a:p>
            <a:r>
              <a:rPr lang="en-US" dirty="0"/>
              <a:t>THANK YOU</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3872090" y="3993558"/>
            <a:ext cx="4120443"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WWW.WEBSITENAME.COM</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5932310" y="2726675"/>
            <a:ext cx="1"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2" name="Rectangle 1" title="Decorative"/>
          <p:cNvSpPr/>
          <p:nvPr userDrawn="1"/>
        </p:nvSpPr>
        <p:spPr>
          <a:xfrm>
            <a:off x="3872089" y="860778"/>
            <a:ext cx="4120444" cy="5136445"/>
          </a:xfrm>
          <a:prstGeom prst="rect">
            <a:avLst/>
          </a:prstGeom>
          <a:no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916583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6" name="IMAGE PLACEHOLDER" title="Decorative"/>
            <p:cNvSpPr/>
            <p:nvPr userDrawn="1"/>
          </p:nvSpPr>
          <p:spPr>
            <a:xfrm>
              <a:off x="10168466" y="1092200"/>
              <a:ext cx="13170298" cy="10531079"/>
            </a:xfrm>
            <a:prstGeom prst="rect">
              <a:avLst/>
            </a:prstGeom>
            <a:solidFill>
              <a:schemeClr val="accent2"/>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dirty="0"/>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2">
                    <a:lumMod val="75000"/>
                    <a:lumOff val="25000"/>
                    <a:alpha val="20000"/>
                  </a:schemeClr>
                </a:solidFill>
                <a:latin typeface="+mj-lt"/>
                <a:cs typeface="Arial" panose="020B0604020202020204" pitchFamily="34" charset="0"/>
              </a:defRPr>
            </a:lvl1pPr>
          </a:lstStyle>
          <a:p>
            <a:pPr lvl="0"/>
            <a:r>
              <a:rPr lang="en-US" dirty="0"/>
              <a:t>1</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dirty="0"/>
              <a:t>Section Header</a:t>
            </a:r>
          </a:p>
        </p:txBody>
      </p:sp>
    </p:spTree>
    <p:extLst>
      <p:ext uri="{BB962C8B-B14F-4D97-AF65-F5344CB8AC3E}">
        <p14:creationId xmlns:p14="http://schemas.microsoft.com/office/powerpoint/2010/main" val="2948043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7_Custom Layout">
    <p:bg>
      <p:bgPr>
        <a:solidFill>
          <a:schemeClr val="bg1"/>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6" name="IMAGE PLACEHOLDER" title="Decorative"/>
            <p:cNvSpPr/>
            <p:nvPr userDrawn="1"/>
          </p:nvSpPr>
          <p:spPr>
            <a:xfrm>
              <a:off x="10168466" y="1092200"/>
              <a:ext cx="13170298" cy="10531079"/>
            </a:xfrm>
            <a:prstGeom prst="rect">
              <a:avLst/>
            </a:prstGeom>
            <a:solidFill>
              <a:schemeClr val="accent1"/>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dirty="0"/>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1">
                    <a:lumMod val="60000"/>
                    <a:lumOff val="40000"/>
                    <a:alpha val="20000"/>
                  </a:schemeClr>
                </a:solidFill>
                <a:latin typeface="+mj-lt"/>
                <a:cs typeface="Arial" panose="020B0604020202020204" pitchFamily="34" charset="0"/>
              </a:defRPr>
            </a:lvl1pPr>
          </a:lstStyle>
          <a:p>
            <a:pPr lvl="0"/>
            <a:r>
              <a:rPr lang="en-US" dirty="0"/>
              <a:t>2</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dirty="0"/>
              <a:t>Section Header</a:t>
            </a:r>
          </a:p>
        </p:txBody>
      </p:sp>
    </p:spTree>
    <p:extLst>
      <p:ext uri="{BB962C8B-B14F-4D97-AF65-F5344CB8AC3E}">
        <p14:creationId xmlns:p14="http://schemas.microsoft.com/office/powerpoint/2010/main" val="26495172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8_Custom Layout">
    <p:bg>
      <p:bgPr>
        <a:solidFill>
          <a:schemeClr val="bg1"/>
        </a:solidFill>
        <a:effectLst/>
      </p:bgPr>
    </p:bg>
    <p:spTree>
      <p:nvGrpSpPr>
        <p:cNvPr id="1" name=""/>
        <p:cNvGrpSpPr/>
        <p:nvPr/>
      </p:nvGrpSpPr>
      <p:grpSpPr>
        <a:xfrm>
          <a:off x="0" y="0"/>
          <a:ext cx="0" cy="0"/>
          <a:chOff x="0" y="0"/>
          <a:chExt cx="0" cy="0"/>
        </a:xfrm>
      </p:grpSpPr>
      <p:grpSp>
        <p:nvGrpSpPr>
          <p:cNvPr id="3" name="Group 2"/>
          <p:cNvGrpSpPr/>
          <p:nvPr userDrawn="1"/>
        </p:nvGrpSpPr>
        <p:grpSpPr>
          <a:xfrm>
            <a:off x="3413895" y="419827"/>
            <a:ext cx="7939904" cy="6018346"/>
            <a:chOff x="8585200" y="440266"/>
            <a:chExt cx="14753564" cy="11183013"/>
          </a:xfrm>
        </p:grpSpPr>
        <p:sp>
          <p:nvSpPr>
            <p:cNvPr id="5" name="Dikdörtgen" title="Decorative"/>
            <p:cNvSpPr/>
            <p:nvPr userDrawn="1"/>
          </p:nvSpPr>
          <p:spPr>
            <a:xfrm>
              <a:off x="8585200" y="440266"/>
              <a:ext cx="6156127" cy="9967848"/>
            </a:xfrm>
            <a:prstGeom prst="rect">
              <a:avLst/>
            </a:prstGeom>
            <a:solidFill>
              <a:srgbClr val="1F1F2A">
                <a:alpha val="13798"/>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dirty="0"/>
            </a:p>
          </p:txBody>
        </p:sp>
        <p:sp>
          <p:nvSpPr>
            <p:cNvPr id="6" name="IMAGE PLACEHOLDER" title="Decorative"/>
            <p:cNvSpPr/>
            <p:nvPr userDrawn="1"/>
          </p:nvSpPr>
          <p:spPr>
            <a:xfrm>
              <a:off x="10168466" y="1092200"/>
              <a:ext cx="13170298" cy="10531079"/>
            </a:xfrm>
            <a:prstGeom prst="rect">
              <a:avLst/>
            </a:prstGeom>
            <a:solidFill>
              <a:schemeClr val="accent4"/>
            </a:solidFill>
            <a:ln w="12700">
              <a:miter lim="400000"/>
            </a:ln>
            <a:extLst>
              <a:ext uri="{C572A759-6A51-4108-AA02-DFA0A04FC94B}">
                <ma14:wrappingTextBoxFlag xmlns:ma14="http://schemas.microsoft.com/office/mac/drawingml/2011/main" xmlns="" val="1"/>
              </a:ext>
            </a:extLst>
          </p:spPr>
          <p:txBody>
            <a:bodyPr lIns="0" tIns="0" rIns="0" bIns="0" anchor="ctr"/>
            <a:lstStyle>
              <a:lvl1pPr>
                <a:defRPr b="0">
                  <a:solidFill>
                    <a:srgbClr val="F3F3F3"/>
                  </a:solidFill>
                  <a:latin typeface="Raleway"/>
                  <a:ea typeface="Raleway"/>
                  <a:cs typeface="Raleway"/>
                  <a:sym typeface="Raleway"/>
                </a:defRPr>
              </a:lvl1pPr>
            </a:lstStyle>
            <a:p>
              <a:endParaRPr dirty="0"/>
            </a:p>
          </p:txBody>
        </p:sp>
      </p:grpSp>
      <p:sp>
        <p:nvSpPr>
          <p:cNvPr id="4" name="Text Placeholder 3">
            <a:extLst>
              <a:ext uri="{FF2B5EF4-FFF2-40B4-BE49-F238E27FC236}">
                <a16:creationId xmlns:a16="http://schemas.microsoft.com/office/drawing/2014/main" id="{D3710961-EE19-42C5-8B1B-B6C986226248}"/>
              </a:ext>
            </a:extLst>
          </p:cNvPr>
          <p:cNvSpPr>
            <a:spLocks noGrp="1"/>
          </p:cNvSpPr>
          <p:nvPr>
            <p:ph type="body" sz="quarter" idx="10" hasCustomPrompt="1"/>
          </p:nvPr>
        </p:nvSpPr>
        <p:spPr>
          <a:xfrm>
            <a:off x="838200" y="369027"/>
            <a:ext cx="2489200" cy="3124200"/>
          </a:xfrm>
        </p:spPr>
        <p:txBody>
          <a:bodyPr tIns="0" bIns="0" anchor="b">
            <a:noAutofit/>
          </a:bodyPr>
          <a:lstStyle>
            <a:lvl1pPr marL="0" indent="0" algn="r">
              <a:buNone/>
              <a:defRPr sz="30000">
                <a:solidFill>
                  <a:schemeClr val="accent4">
                    <a:lumMod val="40000"/>
                    <a:lumOff val="60000"/>
                    <a:alpha val="20000"/>
                  </a:schemeClr>
                </a:solidFill>
                <a:latin typeface="+mj-lt"/>
                <a:cs typeface="Arial" panose="020B0604020202020204" pitchFamily="34" charset="0"/>
              </a:defRPr>
            </a:lvl1pPr>
          </a:lstStyle>
          <a:p>
            <a:pPr lvl="0"/>
            <a:r>
              <a:rPr lang="en-US" dirty="0"/>
              <a:t>3</a:t>
            </a:r>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4571575" y="4500560"/>
            <a:ext cx="6536692" cy="1325563"/>
          </a:xfrm>
        </p:spPr>
        <p:txBody>
          <a:bodyPr>
            <a:normAutofit/>
          </a:bodyPr>
          <a:lstStyle>
            <a:lvl1pPr>
              <a:defRPr sz="6000" b="1">
                <a:solidFill>
                  <a:schemeClr val="bg1"/>
                </a:solidFill>
                <a:latin typeface="+mj-lt"/>
              </a:defRPr>
            </a:lvl1pPr>
          </a:lstStyle>
          <a:p>
            <a:r>
              <a:rPr lang="en-US" dirty="0"/>
              <a:t>Section Header</a:t>
            </a:r>
          </a:p>
        </p:txBody>
      </p:sp>
    </p:spTree>
    <p:extLst>
      <p:ext uri="{BB962C8B-B14F-4D97-AF65-F5344CB8AC3E}">
        <p14:creationId xmlns:p14="http://schemas.microsoft.com/office/powerpoint/2010/main" val="36834422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9_Custom Layout">
    <p:bg>
      <p:bgPr>
        <a:solidFill>
          <a:schemeClr val="bg1"/>
        </a:solidFill>
        <a:effectLst/>
      </p:bgPr>
    </p:bg>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dirty="0"/>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2">
              <a:lumMod val="75000"/>
              <a:lumOff val="25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dirty="0"/>
              <a:t>1</a:t>
            </a:r>
          </a:p>
        </p:txBody>
      </p:sp>
    </p:spTree>
    <p:extLst>
      <p:ext uri="{BB962C8B-B14F-4D97-AF65-F5344CB8AC3E}">
        <p14:creationId xmlns:p14="http://schemas.microsoft.com/office/powerpoint/2010/main" val="40552306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bg1"/>
        </a:solidFill>
        <a:effectLst/>
      </p:bgPr>
    </p:bg>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dirty="0"/>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1">
              <a:lumMod val="60000"/>
              <a:lumOff val="40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dirty="0"/>
              <a:t>2</a:t>
            </a:r>
          </a:p>
        </p:txBody>
      </p:sp>
    </p:spTree>
    <p:extLst>
      <p:ext uri="{BB962C8B-B14F-4D97-AF65-F5344CB8AC3E}">
        <p14:creationId xmlns:p14="http://schemas.microsoft.com/office/powerpoint/2010/main" val="11717688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0_Custom Layout">
    <p:bg>
      <p:bgPr>
        <a:solidFill>
          <a:schemeClr val="bg1"/>
        </a:solidFill>
        <a:effectLst/>
      </p:bgPr>
    </p:bg>
    <p:spTree>
      <p:nvGrpSpPr>
        <p:cNvPr id="1" name=""/>
        <p:cNvGrpSpPr/>
        <p:nvPr/>
      </p:nvGrpSpPr>
      <p:grpSpPr>
        <a:xfrm>
          <a:off x="0" y="0"/>
          <a:ext cx="0" cy="0"/>
          <a:chOff x="0" y="0"/>
          <a:chExt cx="0" cy="0"/>
        </a:xfrm>
      </p:grpSpPr>
      <p:sp>
        <p:nvSpPr>
          <p:cNvPr id="16" name="Rectangle 15" title="Decorative">
            <a:extLst>
              <a:ext uri="{FF2B5EF4-FFF2-40B4-BE49-F238E27FC236}">
                <a16:creationId xmlns:a16="http://schemas.microsoft.com/office/drawing/2014/main" id="{E0729B41-53A1-4BDC-BF75-A9E553C70D89}"/>
              </a:ext>
            </a:extLst>
          </p:cNvPr>
          <p:cNvSpPr/>
          <p:nvPr userDrawn="1"/>
        </p:nvSpPr>
        <p:spPr>
          <a:xfrm>
            <a:off x="0" y="1405466"/>
            <a:ext cx="12192000" cy="36576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C2A57E-453E-4CB0-8392-79C88345290A}"/>
              </a:ext>
            </a:extLst>
          </p:cNvPr>
          <p:cNvSpPr>
            <a:spLocks noGrp="1"/>
          </p:cNvSpPr>
          <p:nvPr>
            <p:ph type="title" hasCustomPrompt="1"/>
          </p:nvPr>
        </p:nvSpPr>
        <p:spPr>
          <a:xfrm>
            <a:off x="838199" y="1906059"/>
            <a:ext cx="7882467" cy="1694180"/>
          </a:xfrm>
        </p:spPr>
        <p:txBody>
          <a:bodyPr lIns="0" anchor="t">
            <a:noAutofit/>
          </a:bodyPr>
          <a:lstStyle>
            <a:lvl1pPr>
              <a:defRPr sz="6600" b="1">
                <a:solidFill>
                  <a:schemeClr val="bg1"/>
                </a:solidFill>
                <a:latin typeface="+mj-lt"/>
              </a:defRPr>
            </a:lvl1pPr>
          </a:lstStyle>
          <a:p>
            <a:r>
              <a:rPr lang="en-US" dirty="0"/>
              <a:t>Section Header</a:t>
            </a:r>
          </a:p>
        </p:txBody>
      </p:sp>
      <p:sp>
        <p:nvSpPr>
          <p:cNvPr id="18" name="Text Placeholder 3">
            <a:extLst>
              <a:ext uri="{FF2B5EF4-FFF2-40B4-BE49-F238E27FC236}">
                <a16:creationId xmlns:a16="http://schemas.microsoft.com/office/drawing/2014/main" id="{6E820AC0-D6D8-48F9-9D9F-A17400A404BB}"/>
              </a:ext>
            </a:extLst>
          </p:cNvPr>
          <p:cNvSpPr>
            <a:spLocks noGrp="1"/>
          </p:cNvSpPr>
          <p:nvPr>
            <p:ph type="body" sz="quarter" idx="10" hasCustomPrompt="1"/>
          </p:nvPr>
        </p:nvSpPr>
        <p:spPr>
          <a:xfrm>
            <a:off x="8530361" y="4554447"/>
            <a:ext cx="2489200" cy="3124198"/>
          </a:xfrm>
          <a:solidFill>
            <a:schemeClr val="accent4">
              <a:lumMod val="40000"/>
              <a:lumOff val="60000"/>
            </a:schemeClr>
          </a:solidFill>
        </p:spPr>
        <p:txBody>
          <a:bodyPr bIns="0" anchor="b">
            <a:noAutofit/>
          </a:bodyPr>
          <a:lstStyle>
            <a:lvl1pPr marL="0" indent="0" algn="ctr">
              <a:buNone/>
              <a:defRPr sz="25000">
                <a:solidFill>
                  <a:schemeClr val="bg1"/>
                </a:solidFill>
                <a:latin typeface="+mj-lt"/>
                <a:cs typeface="Arial" panose="020B0604020202020204" pitchFamily="34" charset="0"/>
              </a:defRPr>
            </a:lvl1pPr>
          </a:lstStyle>
          <a:p>
            <a:pPr lvl="0"/>
            <a:r>
              <a:rPr lang="en-US" dirty="0"/>
              <a:t>2</a:t>
            </a:r>
          </a:p>
        </p:txBody>
      </p:sp>
    </p:spTree>
    <p:extLst>
      <p:ext uri="{BB962C8B-B14F-4D97-AF65-F5344CB8AC3E}">
        <p14:creationId xmlns:p14="http://schemas.microsoft.com/office/powerpoint/2010/main" val="27217497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349791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0" y="0"/>
            <a:ext cx="6057900" cy="6857995"/>
          </a:xfrm>
          <a:prstGeom prst="rect">
            <a:avLst/>
          </a:prstGeom>
          <a:solidFill>
            <a:schemeClr val="accent2"/>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74809"/>
            <a:ext cx="3977648"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Click to edit Master text styles</a:t>
            </a:r>
          </a:p>
        </p:txBody>
      </p:sp>
      <p:sp>
        <p:nvSpPr>
          <p:cNvPr id="15" name="Picture Placeholder 5" title="Decorative">
            <a:extLst>
              <a:ext uri="{FF2B5EF4-FFF2-40B4-BE49-F238E27FC236}">
                <a16:creationId xmlns:a16="http://schemas.microsoft.com/office/drawing/2014/main" id="{EADDC907-00BA-437D-8631-DCDAA19616AC}"/>
              </a:ext>
            </a:extLst>
          </p:cNvPr>
          <p:cNvSpPr>
            <a:spLocks noGrp="1"/>
          </p:cNvSpPr>
          <p:nvPr>
            <p:ph type="pic" sz="quarter" idx="13"/>
          </p:nvPr>
        </p:nvSpPr>
        <p:spPr>
          <a:xfrm>
            <a:off x="6749917" y="1002146"/>
            <a:ext cx="885235" cy="885235"/>
          </a:xfrm>
          <a:prstGeom prst="ellipse">
            <a:avLst/>
          </a:prstGeom>
          <a:solidFill>
            <a:schemeClr val="bg1"/>
          </a:solidFill>
          <a:ln w="19050">
            <a:noFill/>
          </a:ln>
        </p:spPr>
        <p:txBody>
          <a:bodyPr>
            <a:normAutofit/>
          </a:bodyPr>
          <a:lstStyle>
            <a:lvl1pPr>
              <a:defRPr sz="800"/>
            </a:lvl1pPr>
          </a:lstStyle>
          <a:p>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44A0EDB5-B80A-4225-9741-99690ADBCE8D}"/>
              </a:ext>
            </a:extLst>
          </p:cNvPr>
          <p:cNvSpPr>
            <a:spLocks noGrp="1"/>
          </p:cNvSpPr>
          <p:nvPr>
            <p:ph type="pic" sz="quarter" idx="14"/>
          </p:nvPr>
        </p:nvSpPr>
        <p:spPr>
          <a:xfrm>
            <a:off x="6749917" y="2291505"/>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2" name="Picture Placeholder 5" title="Decorative">
            <a:extLst>
              <a:ext uri="{FF2B5EF4-FFF2-40B4-BE49-F238E27FC236}">
                <a16:creationId xmlns:a16="http://schemas.microsoft.com/office/drawing/2014/main" id="{E5C18081-A6EE-421D-96AC-0A7FA46F744A}"/>
              </a:ext>
            </a:extLst>
          </p:cNvPr>
          <p:cNvSpPr>
            <a:spLocks noGrp="1"/>
          </p:cNvSpPr>
          <p:nvPr>
            <p:ph type="pic" sz="quarter" idx="15"/>
          </p:nvPr>
        </p:nvSpPr>
        <p:spPr>
          <a:xfrm>
            <a:off x="6749917" y="3580864"/>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3" name="Picture Placeholder 5" title="Decorative">
            <a:extLst>
              <a:ext uri="{FF2B5EF4-FFF2-40B4-BE49-F238E27FC236}">
                <a16:creationId xmlns:a16="http://schemas.microsoft.com/office/drawing/2014/main" id="{1D21CB0A-3210-4B51-85A0-5111AEBA214F}"/>
              </a:ext>
            </a:extLst>
          </p:cNvPr>
          <p:cNvSpPr>
            <a:spLocks noGrp="1"/>
          </p:cNvSpPr>
          <p:nvPr>
            <p:ph type="pic" sz="quarter" idx="16"/>
          </p:nvPr>
        </p:nvSpPr>
        <p:spPr>
          <a:xfrm>
            <a:off x="6749917" y="4870223"/>
            <a:ext cx="885235" cy="885235"/>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24"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1100290"/>
            <a:ext cx="4008437" cy="1395208"/>
          </a:xfrm>
        </p:spPr>
        <p:txBody>
          <a:bodyPr lIns="0" anchor="b"/>
          <a:lstStyle>
            <a:lvl1pPr>
              <a:defRPr b="1">
                <a:solidFill>
                  <a:schemeClr val="bg1"/>
                </a:solidFill>
              </a:defRPr>
            </a:lvl1pPr>
          </a:lstStyle>
          <a:p>
            <a:r>
              <a:rPr lang="en-US" noProof="0"/>
              <a:t>Click to Add Slide Title Here</a:t>
            </a:r>
          </a:p>
        </p:txBody>
      </p:sp>
      <p:sp>
        <p:nvSpPr>
          <p:cNvPr id="25"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2561159"/>
            <a:ext cx="4008437" cy="602887"/>
          </a:xfrm>
        </p:spPr>
        <p:txBody>
          <a:bodyPr lIns="0" anchor="t">
            <a:normAutofit/>
          </a:bodyPr>
          <a:lstStyle>
            <a:lvl1pPr marL="0" indent="0">
              <a:buNone/>
              <a:defRPr sz="1400" spc="300">
                <a:solidFill>
                  <a:schemeClr val="bg1"/>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26"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8200" y="3498661"/>
            <a:ext cx="4008438" cy="2560899"/>
          </a:xfrm>
        </p:spPr>
        <p:txBody>
          <a:bodyPr lIns="0">
            <a:noAutofit/>
          </a:bodyPr>
          <a:lstStyle>
            <a:lvl1pPr marL="0" indent="0">
              <a:lnSpc>
                <a:spcPct val="100000"/>
              </a:lnSpc>
              <a:buNone/>
              <a:defRPr sz="1400">
                <a:solidFill>
                  <a:schemeClr val="bg1"/>
                </a:solidFill>
                <a:latin typeface="+mn-lt"/>
                <a:cs typeface="Arial" panose="020B0604020202020204" pitchFamily="34" charset="0"/>
              </a:defRPr>
            </a:lvl1pPr>
          </a:lstStyle>
          <a:p>
            <a:pPr lvl="0"/>
            <a:r>
              <a:rPr lang="en-US" noProof="0"/>
              <a:t>Click to edit Master text styles</a:t>
            </a:r>
          </a:p>
        </p:txBody>
      </p:sp>
      <p:sp>
        <p:nvSpPr>
          <p:cNvPr id="27"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2124643"/>
            <a:ext cx="0" cy="2188806"/>
          </a:xfrm>
          <a:prstGeom prst="line">
            <a:avLst/>
          </a:prstGeom>
          <a:ln w="76200">
            <a:solidFill>
              <a:schemeClr val="accent2">
                <a:lumMod val="50000"/>
                <a:lumOff val="5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solidFill>
                <a:schemeClr val="bg1"/>
              </a:solidFill>
            </a:endParaRPr>
          </a:p>
        </p:txBody>
      </p:sp>
    </p:spTree>
    <p:extLst>
      <p:ext uri="{BB962C8B-B14F-4D97-AF65-F5344CB8AC3E}">
        <p14:creationId xmlns:p14="http://schemas.microsoft.com/office/powerpoint/2010/main" val="4144426491"/>
      </p:ext>
    </p:extLst>
  </p:cSld>
  <p:clrMapOvr>
    <a:masterClrMapping/>
  </p:clrMapOvr>
  <p:extLst>
    <p:ext uri="{DCECCB84-F9BA-43D5-87BE-67443E8EF086}">
      <p15:sldGuideLst xmlns:p15="http://schemas.microsoft.com/office/powerpoint/2012/main">
        <p15:guide id="1" orient="horz" pos="2160">
          <p15:clr>
            <a:srgbClr val="FBAE40"/>
          </p15:clr>
        </p15:guide>
        <p15:guide id="2" pos="5382"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Image and Conten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58980"/>
            <a:ext cx="3977648"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Click to edit Master text styles</a:t>
            </a:r>
          </a:p>
        </p:txBody>
      </p:sp>
      <p:sp>
        <p:nvSpPr>
          <p:cNvPr id="14"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1100290"/>
            <a:ext cx="4008437" cy="1395208"/>
          </a:xfrm>
        </p:spPr>
        <p:txBody>
          <a:bodyPr lIns="0" anchor="b"/>
          <a:lstStyle>
            <a:lvl1pPr>
              <a:defRPr b="1"/>
            </a:lvl1pPr>
          </a:lstStyle>
          <a:p>
            <a:r>
              <a:rPr lang="en-US" noProof="0"/>
              <a:t>Click to Add Slide Title Here</a:t>
            </a:r>
          </a:p>
        </p:txBody>
      </p:sp>
      <p:sp>
        <p:nvSpPr>
          <p:cNvPr id="20"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2561159"/>
            <a:ext cx="4008437" cy="602887"/>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24"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838200" y="3498661"/>
            <a:ext cx="4008438" cy="2560899"/>
          </a:xfrm>
        </p:spPr>
        <p:txBody>
          <a:bodyPr lIns="0">
            <a:noAutofit/>
          </a:bodyPr>
          <a:lstStyle>
            <a:lvl1pPr marL="0" indent="0">
              <a:lnSpc>
                <a:spcPct val="100000"/>
              </a:lnSpc>
              <a:buNone/>
              <a:defRPr sz="1400">
                <a:latin typeface="+mn-lt"/>
                <a:cs typeface="Arial" panose="020B0604020202020204" pitchFamily="34" charset="0"/>
              </a:defRPr>
            </a:lvl1pPr>
          </a:lstStyle>
          <a:p>
            <a:pPr lvl="0"/>
            <a:r>
              <a:rPr lang="en-US" noProof="0"/>
              <a:t>Click to edit Master text styles</a:t>
            </a:r>
          </a:p>
        </p:txBody>
      </p:sp>
      <p:sp>
        <p:nvSpPr>
          <p:cNvPr id="2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2124643"/>
            <a:ext cx="0" cy="2188806"/>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
        <p:nvSpPr>
          <p:cNvPr id="2" name="Oval 1">
            <a:extLst>
              <a:ext uri="{FF2B5EF4-FFF2-40B4-BE49-F238E27FC236}">
                <a16:creationId xmlns:a16="http://schemas.microsoft.com/office/drawing/2014/main" id="{7E5B409A-28A1-4F13-9C1C-E15291930DF1}"/>
              </a:ext>
            </a:extLst>
          </p:cNvPr>
          <p:cNvSpPr/>
          <p:nvPr userDrawn="1"/>
        </p:nvSpPr>
        <p:spPr>
          <a:xfrm>
            <a:off x="6721671" y="1047456"/>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Oval 16">
            <a:extLst>
              <a:ext uri="{FF2B5EF4-FFF2-40B4-BE49-F238E27FC236}">
                <a16:creationId xmlns:a16="http://schemas.microsoft.com/office/drawing/2014/main" id="{B0A9508C-D302-4643-AFFA-37BE20A4CF91}"/>
              </a:ext>
            </a:extLst>
          </p:cNvPr>
          <p:cNvSpPr/>
          <p:nvPr userDrawn="1"/>
        </p:nvSpPr>
        <p:spPr>
          <a:xfrm>
            <a:off x="6721671" y="2342488"/>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Oval 25">
            <a:extLst>
              <a:ext uri="{FF2B5EF4-FFF2-40B4-BE49-F238E27FC236}">
                <a16:creationId xmlns:a16="http://schemas.microsoft.com/office/drawing/2014/main" id="{3C430BF1-F654-4C13-9094-97AE78B80696}"/>
              </a:ext>
            </a:extLst>
          </p:cNvPr>
          <p:cNvSpPr/>
          <p:nvPr userDrawn="1"/>
        </p:nvSpPr>
        <p:spPr>
          <a:xfrm>
            <a:off x="6721671" y="3644740"/>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Oval 26">
            <a:extLst>
              <a:ext uri="{FF2B5EF4-FFF2-40B4-BE49-F238E27FC236}">
                <a16:creationId xmlns:a16="http://schemas.microsoft.com/office/drawing/2014/main" id="{94F3E6A2-CCB8-4870-9797-40002216D2B3}"/>
              </a:ext>
            </a:extLst>
          </p:cNvPr>
          <p:cNvSpPr/>
          <p:nvPr userDrawn="1"/>
        </p:nvSpPr>
        <p:spPr>
          <a:xfrm>
            <a:off x="6721671" y="4935469"/>
            <a:ext cx="754743" cy="7547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3">
            <a:extLst>
              <a:ext uri="{FF2B5EF4-FFF2-40B4-BE49-F238E27FC236}">
                <a16:creationId xmlns:a16="http://schemas.microsoft.com/office/drawing/2014/main" id="{83725AD6-E3CC-4FAC-94F3-1F4CB56D222F}"/>
              </a:ext>
            </a:extLst>
          </p:cNvPr>
          <p:cNvSpPr>
            <a:spLocks noGrp="1"/>
          </p:cNvSpPr>
          <p:nvPr>
            <p:ph type="pic" sz="quarter" idx="21"/>
          </p:nvPr>
        </p:nvSpPr>
        <p:spPr>
          <a:xfrm>
            <a:off x="6874411" y="1200196"/>
            <a:ext cx="449262" cy="449263"/>
          </a:xfrm>
        </p:spPr>
        <p:txBody>
          <a:bodyPr anchor="ctr">
            <a:normAutofit/>
          </a:bodyPr>
          <a:lstStyle>
            <a:lvl1pPr marL="0" indent="0" algn="ctr">
              <a:buNone/>
              <a:defRPr sz="700">
                <a:solidFill>
                  <a:schemeClr val="bg1"/>
                </a:solidFill>
              </a:defRPr>
            </a:lvl1pPr>
          </a:lstStyle>
          <a:p>
            <a:r>
              <a:rPr lang="en-US" noProof="0"/>
              <a:t>Click icon to add picture</a:t>
            </a:r>
            <a:endParaRPr lang="en-US" noProof="0" dirty="0"/>
          </a:p>
        </p:txBody>
      </p:sp>
      <p:sp>
        <p:nvSpPr>
          <p:cNvPr id="28" name="Picture Placeholder 3">
            <a:extLst>
              <a:ext uri="{FF2B5EF4-FFF2-40B4-BE49-F238E27FC236}">
                <a16:creationId xmlns:a16="http://schemas.microsoft.com/office/drawing/2014/main" id="{C80D4B49-1275-4A83-A987-EC233FB6CC38}"/>
              </a:ext>
            </a:extLst>
          </p:cNvPr>
          <p:cNvSpPr>
            <a:spLocks noGrp="1"/>
          </p:cNvSpPr>
          <p:nvPr>
            <p:ph type="pic" sz="quarter" idx="22"/>
          </p:nvPr>
        </p:nvSpPr>
        <p:spPr>
          <a:xfrm>
            <a:off x="6874411" y="2506752"/>
            <a:ext cx="449262" cy="449263"/>
          </a:xfrm>
        </p:spPr>
        <p:txBody>
          <a:bodyPr anchor="ctr">
            <a:normAutofit/>
          </a:bodyPr>
          <a:lstStyle>
            <a:lvl1pPr marL="0" indent="0" algn="ctr">
              <a:buNone/>
              <a:defRPr sz="700">
                <a:solidFill>
                  <a:schemeClr val="bg1"/>
                </a:solidFill>
              </a:defRPr>
            </a:lvl1pPr>
          </a:lstStyle>
          <a:p>
            <a:r>
              <a:rPr lang="en-US" noProof="0"/>
              <a:t>Click icon to add picture</a:t>
            </a:r>
            <a:endParaRPr lang="en-US" noProof="0" dirty="0"/>
          </a:p>
        </p:txBody>
      </p:sp>
      <p:sp>
        <p:nvSpPr>
          <p:cNvPr id="29" name="Picture Placeholder 3">
            <a:extLst>
              <a:ext uri="{FF2B5EF4-FFF2-40B4-BE49-F238E27FC236}">
                <a16:creationId xmlns:a16="http://schemas.microsoft.com/office/drawing/2014/main" id="{7B475AE2-C1A9-4191-A31B-5D6893397E23}"/>
              </a:ext>
            </a:extLst>
          </p:cNvPr>
          <p:cNvSpPr>
            <a:spLocks noGrp="1"/>
          </p:cNvSpPr>
          <p:nvPr>
            <p:ph type="pic" sz="quarter" idx="23"/>
          </p:nvPr>
        </p:nvSpPr>
        <p:spPr>
          <a:xfrm>
            <a:off x="6874411" y="3797479"/>
            <a:ext cx="449262" cy="449263"/>
          </a:xfrm>
        </p:spPr>
        <p:txBody>
          <a:bodyPr anchor="ctr">
            <a:normAutofit/>
          </a:bodyPr>
          <a:lstStyle>
            <a:lvl1pPr marL="0" indent="0" algn="ctr">
              <a:buNone/>
              <a:defRPr sz="700">
                <a:solidFill>
                  <a:schemeClr val="bg1"/>
                </a:solidFill>
              </a:defRPr>
            </a:lvl1pPr>
          </a:lstStyle>
          <a:p>
            <a:r>
              <a:rPr lang="en-US" noProof="0"/>
              <a:t>Click icon to add picture</a:t>
            </a:r>
            <a:endParaRPr lang="en-US" noProof="0" dirty="0"/>
          </a:p>
        </p:txBody>
      </p:sp>
      <p:sp>
        <p:nvSpPr>
          <p:cNvPr id="30" name="Picture Placeholder 3">
            <a:extLst>
              <a:ext uri="{FF2B5EF4-FFF2-40B4-BE49-F238E27FC236}">
                <a16:creationId xmlns:a16="http://schemas.microsoft.com/office/drawing/2014/main" id="{C29F28E2-C28B-447C-818F-8676A82EEAA9}"/>
              </a:ext>
            </a:extLst>
          </p:cNvPr>
          <p:cNvSpPr>
            <a:spLocks noGrp="1"/>
          </p:cNvSpPr>
          <p:nvPr>
            <p:ph type="pic" sz="quarter" idx="24"/>
          </p:nvPr>
        </p:nvSpPr>
        <p:spPr>
          <a:xfrm>
            <a:off x="6874411" y="5088208"/>
            <a:ext cx="449262" cy="449263"/>
          </a:xfrm>
        </p:spPr>
        <p:txBody>
          <a:bodyPr anchor="ctr">
            <a:normAutofit/>
          </a:bodyPr>
          <a:lstStyle>
            <a:lvl1pPr marL="0" indent="0" algn="ctr">
              <a:buNone/>
              <a:defRPr sz="700">
                <a:solidFill>
                  <a:schemeClr val="bg1"/>
                </a:solidFill>
              </a:defRPr>
            </a:lvl1pPr>
          </a:lstStyle>
          <a:p>
            <a:r>
              <a:rPr lang="en-US" noProof="0"/>
              <a:t>Click icon to add picture</a:t>
            </a:r>
            <a:endParaRPr lang="en-US" noProof="0" dirty="0"/>
          </a:p>
        </p:txBody>
      </p:sp>
    </p:spTree>
    <p:extLst>
      <p:ext uri="{BB962C8B-B14F-4D97-AF65-F5344CB8AC3E}">
        <p14:creationId xmlns:p14="http://schemas.microsoft.com/office/powerpoint/2010/main" val="2219225103"/>
      </p:ext>
    </p:extLst>
  </p:cSld>
  <p:clrMapOvr>
    <a:masterClrMapping/>
  </p:clrMapOvr>
  <p:extLst>
    <p:ext uri="{DCECCB84-F9BA-43D5-87BE-67443E8EF086}">
      <p15:sldGuideLst xmlns:p15="http://schemas.microsoft.com/office/powerpoint/2012/main">
        <p15:guide id="1" orient="horz" pos="2160">
          <p15:clr>
            <a:srgbClr val="FBAE40"/>
          </p15:clr>
        </p15:guide>
        <p15:guide id="2" pos="3863">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0" y="3721472"/>
            <a:ext cx="12192000" cy="3136523"/>
          </a:xfrm>
          <a:prstGeom prst="rect">
            <a:avLst/>
          </a:prstGeom>
          <a:solidFill>
            <a:schemeClr val="accent2"/>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543" y="358610"/>
            <a:ext cx="10854914" cy="804759"/>
          </a:xfrm>
        </p:spPr>
        <p:txBody>
          <a:bodyPr lIns="0" anchor="b">
            <a:normAutofit/>
          </a:bodyPr>
          <a:lstStyle>
            <a:lvl1pPr algn="ctr">
              <a:defRPr sz="4000" b="1"/>
            </a:lvl1pPr>
          </a:lstStyle>
          <a:p>
            <a:r>
              <a:rPr lang="en-US" noProof="0"/>
              <a:t>Click to Add Slide Title Here</a:t>
            </a:r>
          </a:p>
        </p:txBody>
      </p:sp>
      <p:sp>
        <p:nvSpPr>
          <p:cNvPr id="6" name="Picture Placeholder 5" title="Decorative">
            <a:extLst>
              <a:ext uri="{FF2B5EF4-FFF2-40B4-BE49-F238E27FC236}">
                <a16:creationId xmlns:a16="http://schemas.microsoft.com/office/drawing/2014/main" id="{8C7AA169-6546-4620-BD7B-7B36553C28F7}"/>
              </a:ext>
            </a:extLst>
          </p:cNvPr>
          <p:cNvSpPr>
            <a:spLocks noGrp="1"/>
          </p:cNvSpPr>
          <p:nvPr>
            <p:ph type="pic" sz="quarter" idx="13"/>
          </p:nvPr>
        </p:nvSpPr>
        <p:spPr>
          <a:xfrm>
            <a:off x="1378803" y="2592710"/>
            <a:ext cx="973759" cy="973759"/>
          </a:xfrm>
          <a:prstGeom prst="ellipse">
            <a:avLst/>
          </a:prstGeom>
          <a:solidFill>
            <a:schemeClr val="bg1"/>
          </a:solidFill>
          <a:ln w="19050">
            <a:noFill/>
          </a:ln>
        </p:spPr>
        <p:txBody>
          <a:bodyPr>
            <a:normAutofit/>
          </a:bodyPr>
          <a:lstStyle>
            <a:lvl1pPr>
              <a:defRPr sz="800"/>
            </a:lvl1pPr>
          </a:lstStyle>
          <a:p>
            <a:r>
              <a:rPr lang="en-US" noProof="0"/>
              <a:t>Click icon to add picture</a:t>
            </a:r>
            <a:endParaRPr lang="en-US" noProof="0" dirty="0"/>
          </a:p>
        </p:txBody>
      </p:sp>
      <p:sp>
        <p:nvSpPr>
          <p:cNvPr id="11" name="Picture Placeholder 5" title="Decorative">
            <a:extLst>
              <a:ext uri="{FF2B5EF4-FFF2-40B4-BE49-F238E27FC236}">
                <a16:creationId xmlns:a16="http://schemas.microsoft.com/office/drawing/2014/main" id="{CE9C16DA-A24B-4516-BCC8-C747730478D8}"/>
              </a:ext>
            </a:extLst>
          </p:cNvPr>
          <p:cNvSpPr>
            <a:spLocks noGrp="1"/>
          </p:cNvSpPr>
          <p:nvPr>
            <p:ph type="pic" sz="quarter" idx="14"/>
          </p:nvPr>
        </p:nvSpPr>
        <p:spPr>
          <a:xfrm>
            <a:off x="4226108"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3" name="Picture Placeholder 5" title="Decorative">
            <a:extLst>
              <a:ext uri="{FF2B5EF4-FFF2-40B4-BE49-F238E27FC236}">
                <a16:creationId xmlns:a16="http://schemas.microsoft.com/office/drawing/2014/main" id="{A498122E-BB6F-4765-B85E-6410B9CE17AC}"/>
              </a:ext>
            </a:extLst>
          </p:cNvPr>
          <p:cNvSpPr>
            <a:spLocks noGrp="1"/>
          </p:cNvSpPr>
          <p:nvPr>
            <p:ph type="pic" sz="quarter" idx="15"/>
          </p:nvPr>
        </p:nvSpPr>
        <p:spPr>
          <a:xfrm>
            <a:off x="7073413"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4" name="Picture Placeholder 5" title="Decorative">
            <a:extLst>
              <a:ext uri="{FF2B5EF4-FFF2-40B4-BE49-F238E27FC236}">
                <a16:creationId xmlns:a16="http://schemas.microsoft.com/office/drawing/2014/main" id="{D19B2F25-5E98-4166-8476-BE599D16121D}"/>
              </a:ext>
            </a:extLst>
          </p:cNvPr>
          <p:cNvSpPr>
            <a:spLocks noGrp="1"/>
          </p:cNvSpPr>
          <p:nvPr>
            <p:ph type="pic" sz="quarter" idx="16"/>
          </p:nvPr>
        </p:nvSpPr>
        <p:spPr>
          <a:xfrm>
            <a:off x="9920718" y="2592710"/>
            <a:ext cx="973759" cy="973759"/>
          </a:xfrm>
          <a:prstGeom prst="ellipse">
            <a:avLst/>
          </a:prstGeom>
          <a:solidFill>
            <a:schemeClr val="bg1"/>
          </a:solidFill>
          <a:ln w="1905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630780" y="3920809"/>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3476825" y="3923752"/>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6322870" y="3920809"/>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9168916" y="3916626"/>
            <a:ext cx="2469806" cy="731694"/>
          </a:xfrm>
        </p:spPr>
        <p:txBody>
          <a:bodyPr anchor="t">
            <a:normAutofit/>
          </a:bodyPr>
          <a:lstStyle>
            <a:lvl1pPr marL="0" indent="0" algn="ctr">
              <a:buNone/>
              <a:defRPr sz="1400">
                <a:solidFill>
                  <a:schemeClr val="bg1"/>
                </a:solidFill>
              </a:defRPr>
            </a:lvl1pPr>
          </a:lstStyle>
          <a:p>
            <a:pPr lvl="0"/>
            <a:r>
              <a:rPr lang="en-US" noProof="0"/>
              <a:t>Click to edit Master text styles</a:t>
            </a:r>
          </a:p>
        </p:txBody>
      </p:sp>
      <p:sp>
        <p:nvSpPr>
          <p:cNvPr id="20"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668544" y="1489701"/>
            <a:ext cx="10854914" cy="541483"/>
          </a:xfrm>
        </p:spPr>
        <p:txBody>
          <a:bodyPr lIns="0">
            <a:noAutofit/>
          </a:bodyPr>
          <a:lstStyle>
            <a:lvl1pPr marL="0" indent="0" algn="ctr">
              <a:lnSpc>
                <a:spcPct val="100000"/>
              </a:lnSpc>
              <a:buNone/>
              <a:defRPr sz="1400">
                <a:latin typeface="+mj-lt"/>
                <a:cs typeface="Arial" panose="020B0604020202020204" pitchFamily="34" charset="0"/>
              </a:defRPr>
            </a:lvl1pPr>
          </a:lstStyle>
          <a:p>
            <a:pPr lvl="0"/>
            <a:r>
              <a:rPr lang="en-US" noProof="0"/>
              <a:t>Click to edit Master text styles</a:t>
            </a:r>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638410284"/>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with Image">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7" name="Rectangle 6" title="Decorative"/>
          <p:cNvSpPr/>
          <p:nvPr userDrawn="1"/>
        </p:nvSpPr>
        <p:spPr>
          <a:xfrm>
            <a:off x="1238104" y="860778"/>
            <a:ext cx="9715792" cy="5136445"/>
          </a:xfrm>
          <a:prstGeom prst="rect">
            <a:avLst/>
          </a:prstGeom>
          <a:no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533285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Image and Content">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630780" y="4601529"/>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3476825" y="4604472"/>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6322870" y="4601529"/>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9168916" y="4597346"/>
            <a:ext cx="2469806" cy="1562154"/>
          </a:xfrm>
        </p:spPr>
        <p:txBody>
          <a:bodyPr anchor="t">
            <a:normAutofit/>
          </a:bodyPr>
          <a:lstStyle>
            <a:lvl1pPr marL="0" indent="0" algn="ctr">
              <a:buNone/>
              <a:defRPr sz="1400"/>
            </a:lvl1pPr>
          </a:lstStyle>
          <a:p>
            <a:pPr lvl="0"/>
            <a:r>
              <a:rPr lang="en-US" noProof="0"/>
              <a:t>Click to edit Master text styles</a:t>
            </a:r>
          </a:p>
        </p:txBody>
      </p:sp>
      <p:sp>
        <p:nvSpPr>
          <p:cNvPr id="12"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668543" y="358610"/>
            <a:ext cx="10854914" cy="804759"/>
          </a:xfrm>
        </p:spPr>
        <p:txBody>
          <a:bodyPr lIns="0" anchor="b">
            <a:normAutofit/>
          </a:bodyPr>
          <a:lstStyle>
            <a:lvl1pPr algn="ctr">
              <a:defRPr sz="4000" b="1"/>
            </a:lvl1pPr>
          </a:lstStyle>
          <a:p>
            <a:r>
              <a:rPr lang="en-US" noProof="0"/>
              <a:t>Click to Add Slide Title Here</a:t>
            </a:r>
          </a:p>
        </p:txBody>
      </p:sp>
      <p:sp>
        <p:nvSpPr>
          <p:cNvPr id="15" name="Text Placeholder 6">
            <a:extLst>
              <a:ext uri="{FF2B5EF4-FFF2-40B4-BE49-F238E27FC236}">
                <a16:creationId xmlns:a16="http://schemas.microsoft.com/office/drawing/2014/main" id="{A4E9B315-244E-41A8-B655-63FCC22CCF4C}"/>
              </a:ext>
            </a:extLst>
          </p:cNvPr>
          <p:cNvSpPr>
            <a:spLocks noGrp="1"/>
          </p:cNvSpPr>
          <p:nvPr>
            <p:ph type="body" sz="quarter" idx="11"/>
          </p:nvPr>
        </p:nvSpPr>
        <p:spPr>
          <a:xfrm>
            <a:off x="668544" y="1489701"/>
            <a:ext cx="10854914" cy="731691"/>
          </a:xfrm>
        </p:spPr>
        <p:txBody>
          <a:bodyPr lIns="0">
            <a:noAutofit/>
          </a:bodyPr>
          <a:lstStyle>
            <a:lvl1pPr marL="0" indent="0" algn="ctr">
              <a:lnSpc>
                <a:spcPct val="100000"/>
              </a:lnSpc>
              <a:buNone/>
              <a:defRPr sz="1400">
                <a:latin typeface="+mj-lt"/>
                <a:cs typeface="Arial" panose="020B0604020202020204" pitchFamily="34" charset="0"/>
              </a:defRPr>
            </a:lvl1pPr>
          </a:lstStyle>
          <a:p>
            <a:pPr lvl="0"/>
            <a:r>
              <a:rPr lang="en-US" noProof="0"/>
              <a:t>Click to edit Master text styles</a:t>
            </a:r>
          </a:p>
        </p:txBody>
      </p:sp>
      <p:sp>
        <p:nvSpPr>
          <p:cNvPr id="17"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22583"/>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
        <p:nvSpPr>
          <p:cNvPr id="20" name="Oval 19">
            <a:extLst>
              <a:ext uri="{FF2B5EF4-FFF2-40B4-BE49-F238E27FC236}">
                <a16:creationId xmlns:a16="http://schemas.microsoft.com/office/drawing/2014/main" id="{7D7457D0-C252-49A3-9635-C29B38A49BDC}"/>
              </a:ext>
            </a:extLst>
          </p:cNvPr>
          <p:cNvSpPr/>
          <p:nvPr userDrawn="1"/>
        </p:nvSpPr>
        <p:spPr>
          <a:xfrm>
            <a:off x="1179625"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Oval 20">
            <a:extLst>
              <a:ext uri="{FF2B5EF4-FFF2-40B4-BE49-F238E27FC236}">
                <a16:creationId xmlns:a16="http://schemas.microsoft.com/office/drawing/2014/main" id="{566715FF-568E-4151-A75B-79EC2EC52AED}"/>
              </a:ext>
            </a:extLst>
          </p:cNvPr>
          <p:cNvSpPr/>
          <p:nvPr userDrawn="1"/>
        </p:nvSpPr>
        <p:spPr>
          <a:xfrm>
            <a:off x="4025670"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Oval 21">
            <a:extLst>
              <a:ext uri="{FF2B5EF4-FFF2-40B4-BE49-F238E27FC236}">
                <a16:creationId xmlns:a16="http://schemas.microsoft.com/office/drawing/2014/main" id="{EE41CAAB-44C4-48D7-80E1-3BF0D8006A5A}"/>
              </a:ext>
            </a:extLst>
          </p:cNvPr>
          <p:cNvSpPr/>
          <p:nvPr userDrawn="1"/>
        </p:nvSpPr>
        <p:spPr>
          <a:xfrm>
            <a:off x="6871715"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Oval 22">
            <a:extLst>
              <a:ext uri="{FF2B5EF4-FFF2-40B4-BE49-F238E27FC236}">
                <a16:creationId xmlns:a16="http://schemas.microsoft.com/office/drawing/2014/main" id="{3251A171-181E-416A-9BB8-F6DBEB470707}"/>
              </a:ext>
            </a:extLst>
          </p:cNvPr>
          <p:cNvSpPr/>
          <p:nvPr userDrawn="1"/>
        </p:nvSpPr>
        <p:spPr>
          <a:xfrm>
            <a:off x="9717761" y="3047656"/>
            <a:ext cx="1372116" cy="1372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Picture Placeholder 3">
            <a:extLst>
              <a:ext uri="{FF2B5EF4-FFF2-40B4-BE49-F238E27FC236}">
                <a16:creationId xmlns:a16="http://schemas.microsoft.com/office/drawing/2014/main" id="{FE6EF7CF-2190-49FE-8BAE-D2863ECD5CAD}"/>
              </a:ext>
            </a:extLst>
          </p:cNvPr>
          <p:cNvSpPr>
            <a:spLocks noGrp="1"/>
          </p:cNvSpPr>
          <p:nvPr>
            <p:ph type="pic" sz="quarter" idx="21"/>
          </p:nvPr>
        </p:nvSpPr>
        <p:spPr>
          <a:xfrm>
            <a:off x="13955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endParaRPr lang="en-US" noProof="0" dirty="0"/>
          </a:p>
        </p:txBody>
      </p:sp>
      <p:sp>
        <p:nvSpPr>
          <p:cNvPr id="25" name="Picture Placeholder 3">
            <a:extLst>
              <a:ext uri="{FF2B5EF4-FFF2-40B4-BE49-F238E27FC236}">
                <a16:creationId xmlns:a16="http://schemas.microsoft.com/office/drawing/2014/main" id="{47D99824-ECF4-4A44-A7CE-84F3AC262C34}"/>
              </a:ext>
            </a:extLst>
          </p:cNvPr>
          <p:cNvSpPr>
            <a:spLocks noGrp="1"/>
          </p:cNvSpPr>
          <p:nvPr>
            <p:ph type="pic" sz="quarter" idx="22"/>
          </p:nvPr>
        </p:nvSpPr>
        <p:spPr>
          <a:xfrm>
            <a:off x="42149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endParaRPr lang="en-US" noProof="0" dirty="0"/>
          </a:p>
        </p:txBody>
      </p:sp>
      <p:sp>
        <p:nvSpPr>
          <p:cNvPr id="26" name="Picture Placeholder 3">
            <a:extLst>
              <a:ext uri="{FF2B5EF4-FFF2-40B4-BE49-F238E27FC236}">
                <a16:creationId xmlns:a16="http://schemas.microsoft.com/office/drawing/2014/main" id="{F1AE9D02-1431-4CC3-8919-5D21732C45C5}"/>
              </a:ext>
            </a:extLst>
          </p:cNvPr>
          <p:cNvSpPr>
            <a:spLocks noGrp="1"/>
          </p:cNvSpPr>
          <p:nvPr>
            <p:ph type="pic" sz="quarter" idx="23"/>
          </p:nvPr>
        </p:nvSpPr>
        <p:spPr>
          <a:xfrm>
            <a:off x="70978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endParaRPr lang="en-US" noProof="0" dirty="0"/>
          </a:p>
        </p:txBody>
      </p:sp>
      <p:sp>
        <p:nvSpPr>
          <p:cNvPr id="27" name="Picture Placeholder 3">
            <a:extLst>
              <a:ext uri="{FF2B5EF4-FFF2-40B4-BE49-F238E27FC236}">
                <a16:creationId xmlns:a16="http://schemas.microsoft.com/office/drawing/2014/main" id="{69207058-4EB8-4D3C-B236-53DC24F30D93}"/>
              </a:ext>
            </a:extLst>
          </p:cNvPr>
          <p:cNvSpPr>
            <a:spLocks noGrp="1"/>
          </p:cNvSpPr>
          <p:nvPr>
            <p:ph type="pic" sz="quarter" idx="24"/>
          </p:nvPr>
        </p:nvSpPr>
        <p:spPr>
          <a:xfrm>
            <a:off x="9955325" y="3263556"/>
            <a:ext cx="940316" cy="940316"/>
          </a:xfrm>
        </p:spPr>
        <p:txBody>
          <a:bodyPr anchor="t">
            <a:normAutofit/>
          </a:bodyPr>
          <a:lstStyle>
            <a:lvl1pPr marL="0" indent="0" algn="ctr">
              <a:buNone/>
              <a:defRPr sz="1200">
                <a:solidFill>
                  <a:schemeClr val="bg1"/>
                </a:solidFill>
              </a:defRPr>
            </a:lvl1pPr>
          </a:lstStyle>
          <a:p>
            <a:r>
              <a:rPr lang="en-US" noProof="0"/>
              <a:t>Click icon to add picture</a:t>
            </a:r>
            <a:endParaRPr lang="en-US" noProof="0" dirty="0"/>
          </a:p>
        </p:txBody>
      </p:sp>
    </p:spTree>
    <p:extLst>
      <p:ext uri="{BB962C8B-B14F-4D97-AF65-F5344CB8AC3E}">
        <p14:creationId xmlns:p14="http://schemas.microsoft.com/office/powerpoint/2010/main" val="2620055036"/>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Image and Content">
    <p:spTree>
      <p:nvGrpSpPr>
        <p:cNvPr id="1" name=""/>
        <p:cNvGrpSpPr/>
        <p:nvPr/>
      </p:nvGrpSpPr>
      <p:grpSpPr>
        <a:xfrm>
          <a:off x="0" y="0"/>
          <a:ext cx="0" cy="0"/>
          <a:chOff x="0" y="0"/>
          <a:chExt cx="0" cy="0"/>
        </a:xfrm>
      </p:grpSpPr>
      <p:sp>
        <p:nvSpPr>
          <p:cNvPr id="7" name="Rectangle 6" title="Decorative">
            <a:extLst>
              <a:ext uri="{FF2B5EF4-FFF2-40B4-BE49-F238E27FC236}">
                <a16:creationId xmlns:a16="http://schemas.microsoft.com/office/drawing/2014/main" id="{BC0DB138-926E-4EF2-BFC2-93D610E35703}"/>
              </a:ext>
            </a:extLst>
          </p:cNvPr>
          <p:cNvSpPr/>
          <p:nvPr userDrawn="1"/>
        </p:nvSpPr>
        <p:spPr>
          <a:xfrm>
            <a:off x="6134100" y="0"/>
            <a:ext cx="6057900" cy="6857995"/>
          </a:xfrm>
          <a:prstGeom prst="rect">
            <a:avLst/>
          </a:prstGeom>
          <a:solidFill>
            <a:srgbClr val="DFE3E9"/>
          </a:solidFill>
        </p:spPr>
        <p:txBody>
          <a:bodyPr vert="horz" lIns="1296000" tIns="45720" rIns="432000" bIns="45720" rtlCol="0" anchor="ctr">
            <a:normAutofit/>
          </a:bodyPr>
          <a:lstStyle/>
          <a:p>
            <a:pPr lvl="0" indent="0">
              <a:lnSpc>
                <a:spcPct val="100000"/>
              </a:lnSpc>
              <a:spcBef>
                <a:spcPts val="1000"/>
              </a:spcBef>
              <a:buFontTx/>
              <a:buNone/>
            </a:pPr>
            <a:endParaRPr lang="en-US" sz="1400" b="0" i="0" spc="0" noProof="0" dirty="0">
              <a:solidFill>
                <a:schemeClr val="tx2"/>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95B2C2DA-ADF3-D44B-8824-9B44E01F747F}"/>
              </a:ext>
            </a:extLst>
          </p:cNvPr>
          <p:cNvSpPr>
            <a:spLocks noGrp="1"/>
          </p:cNvSpPr>
          <p:nvPr>
            <p:ph type="title" hasCustomPrompt="1"/>
          </p:nvPr>
        </p:nvSpPr>
        <p:spPr>
          <a:xfrm>
            <a:off x="841057" y="2234610"/>
            <a:ext cx="4008437" cy="1395208"/>
          </a:xfrm>
        </p:spPr>
        <p:txBody>
          <a:bodyPr lIns="0" anchor="b"/>
          <a:lstStyle>
            <a:lvl1pPr>
              <a:defRPr b="1"/>
            </a:lvl1pPr>
          </a:lstStyle>
          <a:p>
            <a:r>
              <a:rPr lang="en-US" noProof="0"/>
              <a:t>Click to Add Slide Title Here</a:t>
            </a:r>
          </a:p>
        </p:txBody>
      </p:sp>
      <p:sp>
        <p:nvSpPr>
          <p:cNvPr id="17" name="Text Placeholder 11">
            <a:extLst>
              <a:ext uri="{FF2B5EF4-FFF2-40B4-BE49-F238E27FC236}">
                <a16:creationId xmlns:a16="http://schemas.microsoft.com/office/drawing/2014/main" id="{6CAA743B-32D9-CE44-9E46-D38DB57EFACE}"/>
              </a:ext>
            </a:extLst>
          </p:cNvPr>
          <p:cNvSpPr>
            <a:spLocks noGrp="1"/>
          </p:cNvSpPr>
          <p:nvPr>
            <p:ph type="body" sz="quarter" idx="12" hasCustomPrompt="1"/>
          </p:nvPr>
        </p:nvSpPr>
        <p:spPr>
          <a:xfrm>
            <a:off x="841058" y="3695479"/>
            <a:ext cx="4008437" cy="602887"/>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6" name="Picture Placeholder 5" title="Decorative">
            <a:extLst>
              <a:ext uri="{FF2B5EF4-FFF2-40B4-BE49-F238E27FC236}">
                <a16:creationId xmlns:a16="http://schemas.microsoft.com/office/drawing/2014/main" id="{8C7AA169-6546-4620-BD7B-7B36553C28F7}"/>
              </a:ext>
            </a:extLst>
          </p:cNvPr>
          <p:cNvSpPr>
            <a:spLocks noGrp="1"/>
          </p:cNvSpPr>
          <p:nvPr>
            <p:ph type="pic" sz="quarter" idx="13"/>
          </p:nvPr>
        </p:nvSpPr>
        <p:spPr>
          <a:xfrm>
            <a:off x="6602922" y="954224"/>
            <a:ext cx="973759" cy="973759"/>
          </a:xfrm>
          <a:prstGeom prst="ellipse">
            <a:avLst/>
          </a:prstGeom>
          <a:noFill/>
          <a:ln w="38100">
            <a:noFill/>
          </a:ln>
        </p:spPr>
        <p:txBody>
          <a:bodyPr>
            <a:normAutofit/>
          </a:bodyPr>
          <a:lstStyle>
            <a:lvl1pPr>
              <a:defRPr sz="800"/>
            </a:lvl1pPr>
          </a:lstStyle>
          <a:p>
            <a:r>
              <a:rPr lang="en-US" noProof="0"/>
              <a:t>Click icon to add picture</a:t>
            </a:r>
            <a:endParaRPr lang="en-US" noProof="0" dirty="0"/>
          </a:p>
        </p:txBody>
      </p:sp>
      <p:sp>
        <p:nvSpPr>
          <p:cNvPr id="11" name="Picture Placeholder 5" title="Decorative">
            <a:extLst>
              <a:ext uri="{FF2B5EF4-FFF2-40B4-BE49-F238E27FC236}">
                <a16:creationId xmlns:a16="http://schemas.microsoft.com/office/drawing/2014/main" id="{CE9C16DA-A24B-4516-BCC8-C747730478D8}"/>
              </a:ext>
            </a:extLst>
          </p:cNvPr>
          <p:cNvSpPr>
            <a:spLocks noGrp="1"/>
          </p:cNvSpPr>
          <p:nvPr>
            <p:ph type="pic" sz="quarter" idx="14"/>
          </p:nvPr>
        </p:nvSpPr>
        <p:spPr>
          <a:xfrm>
            <a:off x="6602922" y="2245735"/>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3" name="Picture Placeholder 5" title="Decorative">
            <a:extLst>
              <a:ext uri="{FF2B5EF4-FFF2-40B4-BE49-F238E27FC236}">
                <a16:creationId xmlns:a16="http://schemas.microsoft.com/office/drawing/2014/main" id="{A498122E-BB6F-4765-B85E-6410B9CE17AC}"/>
              </a:ext>
            </a:extLst>
          </p:cNvPr>
          <p:cNvSpPr>
            <a:spLocks noGrp="1"/>
          </p:cNvSpPr>
          <p:nvPr>
            <p:ph type="pic" sz="quarter" idx="15"/>
          </p:nvPr>
        </p:nvSpPr>
        <p:spPr>
          <a:xfrm>
            <a:off x="6602922" y="3537246"/>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14" name="Picture Placeholder 5" title="Decorative">
            <a:extLst>
              <a:ext uri="{FF2B5EF4-FFF2-40B4-BE49-F238E27FC236}">
                <a16:creationId xmlns:a16="http://schemas.microsoft.com/office/drawing/2014/main" id="{D19B2F25-5E98-4166-8476-BE599D16121D}"/>
              </a:ext>
            </a:extLst>
          </p:cNvPr>
          <p:cNvSpPr>
            <a:spLocks noGrp="1"/>
          </p:cNvSpPr>
          <p:nvPr>
            <p:ph type="pic" sz="quarter" idx="16"/>
          </p:nvPr>
        </p:nvSpPr>
        <p:spPr>
          <a:xfrm>
            <a:off x="6602922" y="4828757"/>
            <a:ext cx="973759" cy="973759"/>
          </a:xfrm>
          <a:prstGeom prst="ellipse">
            <a:avLst/>
          </a:prstGeom>
          <a:noFill/>
          <a:ln w="38100">
            <a:noFill/>
          </a:ln>
        </p:spPr>
        <p:txBody>
          <a:bodyPr vert="horz" lIns="91440" tIns="45720" rIns="91440" bIns="45720" rtlCol="0">
            <a:normAutofit/>
          </a:bodyPr>
          <a:lstStyle>
            <a:lvl1pPr>
              <a:defRPr lang="en-US" sz="800" dirty="0"/>
            </a:lvl1pPr>
          </a:lstStyle>
          <a:p>
            <a:pPr lvl="0"/>
            <a:r>
              <a:rPr lang="en-US" noProof="0"/>
              <a:t>Click icon to add picture</a:t>
            </a:r>
            <a:endParaRPr lang="en-US" noProof="0" dirty="0"/>
          </a:p>
        </p:txBody>
      </p:sp>
      <p:sp>
        <p:nvSpPr>
          <p:cNvPr id="9" name="Text Placeholder 8">
            <a:extLst>
              <a:ext uri="{FF2B5EF4-FFF2-40B4-BE49-F238E27FC236}">
                <a16:creationId xmlns:a16="http://schemas.microsoft.com/office/drawing/2014/main" id="{A985C547-771F-4BD4-ADA8-B270DC50BDBC}"/>
              </a:ext>
            </a:extLst>
          </p:cNvPr>
          <p:cNvSpPr>
            <a:spLocks noGrp="1"/>
          </p:cNvSpPr>
          <p:nvPr>
            <p:ph type="body" sz="quarter" idx="17"/>
          </p:nvPr>
        </p:nvSpPr>
        <p:spPr>
          <a:xfrm>
            <a:off x="7718323" y="1074809"/>
            <a:ext cx="3977648" cy="731694"/>
          </a:xfrm>
        </p:spPr>
        <p:txBody>
          <a:bodyPr anchor="ctr">
            <a:normAutofit/>
          </a:bodyPr>
          <a:lstStyle>
            <a:lvl1pPr marL="0" indent="0">
              <a:buNone/>
              <a:defRPr sz="1400"/>
            </a:lvl1pPr>
          </a:lstStyle>
          <a:p>
            <a:pPr lvl="0"/>
            <a:r>
              <a:rPr lang="en-US" noProof="0"/>
              <a:t>Click to edit Master text styles</a:t>
            </a:r>
          </a:p>
        </p:txBody>
      </p:sp>
      <p:sp>
        <p:nvSpPr>
          <p:cNvPr id="16" name="Text Placeholder 8">
            <a:extLst>
              <a:ext uri="{FF2B5EF4-FFF2-40B4-BE49-F238E27FC236}">
                <a16:creationId xmlns:a16="http://schemas.microsoft.com/office/drawing/2014/main" id="{5726DA1D-D34F-4505-9722-98586A88D858}"/>
              </a:ext>
            </a:extLst>
          </p:cNvPr>
          <p:cNvSpPr>
            <a:spLocks noGrp="1"/>
          </p:cNvSpPr>
          <p:nvPr>
            <p:ph type="body" sz="quarter" idx="18"/>
          </p:nvPr>
        </p:nvSpPr>
        <p:spPr>
          <a:xfrm>
            <a:off x="7718323" y="2365537"/>
            <a:ext cx="3977648" cy="731694"/>
          </a:xfrm>
        </p:spPr>
        <p:txBody>
          <a:bodyPr anchor="ctr">
            <a:normAutofit/>
          </a:bodyPr>
          <a:lstStyle>
            <a:lvl1pPr marL="0" indent="0">
              <a:buNone/>
              <a:defRPr sz="14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DA05F0E8-C4BA-4839-9D3B-C830E7398021}"/>
              </a:ext>
            </a:extLst>
          </p:cNvPr>
          <p:cNvSpPr>
            <a:spLocks noGrp="1"/>
          </p:cNvSpPr>
          <p:nvPr>
            <p:ph type="body" sz="quarter" idx="19"/>
          </p:nvPr>
        </p:nvSpPr>
        <p:spPr>
          <a:xfrm>
            <a:off x="7718323" y="3656265"/>
            <a:ext cx="3977648" cy="731694"/>
          </a:xfrm>
        </p:spPr>
        <p:txBody>
          <a:bodyPr anchor="ctr">
            <a:normAutofit/>
          </a:bodyPr>
          <a:lstStyle>
            <a:lvl1pPr marL="0" indent="0">
              <a:buNone/>
              <a:defRPr sz="1400"/>
            </a:lvl1pPr>
          </a:lstStyle>
          <a:p>
            <a:pPr lvl="0"/>
            <a:r>
              <a:rPr lang="en-US" noProof="0"/>
              <a:t>Click to edit Master text styles</a:t>
            </a:r>
          </a:p>
        </p:txBody>
      </p:sp>
      <p:sp>
        <p:nvSpPr>
          <p:cNvPr id="19" name="Text Placeholder 8">
            <a:extLst>
              <a:ext uri="{FF2B5EF4-FFF2-40B4-BE49-F238E27FC236}">
                <a16:creationId xmlns:a16="http://schemas.microsoft.com/office/drawing/2014/main" id="{3BDE5625-360A-435B-8812-2FFD30C937B1}"/>
              </a:ext>
            </a:extLst>
          </p:cNvPr>
          <p:cNvSpPr>
            <a:spLocks noGrp="1"/>
          </p:cNvSpPr>
          <p:nvPr>
            <p:ph type="body" sz="quarter" idx="20"/>
          </p:nvPr>
        </p:nvSpPr>
        <p:spPr>
          <a:xfrm>
            <a:off x="7718323" y="4946994"/>
            <a:ext cx="3977648" cy="731694"/>
          </a:xfrm>
        </p:spPr>
        <p:txBody>
          <a:bodyPr anchor="ctr">
            <a:normAutofit/>
          </a:bodyPr>
          <a:lstStyle>
            <a:lvl1pPr marL="0" indent="0">
              <a:buNone/>
              <a:defRPr sz="1400"/>
            </a:lvl1pPr>
          </a:lstStyle>
          <a:p>
            <a:pPr lvl="0"/>
            <a:r>
              <a:rPr lang="en-US" noProof="0"/>
              <a:t>Click to edit Master text styles</a:t>
            </a:r>
          </a:p>
        </p:txBody>
      </p:sp>
      <p:sp>
        <p:nvSpPr>
          <p:cNvPr id="15" name="Shape 62" title="Decorative">
            <a:extLst>
              <a:ext uri="{FF2B5EF4-FFF2-40B4-BE49-F238E27FC236}">
                <a16:creationId xmlns:a16="http://schemas.microsoft.com/office/drawing/2014/main" id="{E1A23DB6-E067-4A30-8C4B-98B452428518}"/>
              </a:ext>
            </a:extLst>
          </p:cNvPr>
          <p:cNvSpPr/>
          <p:nvPr userDrawn="1"/>
        </p:nvSpPr>
        <p:spPr>
          <a:xfrm rot="16200000" flipV="1">
            <a:off x="1918496" y="3276108"/>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4194667956"/>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3" name="Rectangle 2" title="Decorative"/>
          <p:cNvSpPr/>
          <p:nvPr userDrawn="1"/>
        </p:nvSpPr>
        <p:spPr>
          <a:xfrm>
            <a:off x="0" y="0"/>
            <a:ext cx="12192000" cy="28096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FBBE79-9A2D-485C-A5FF-D6F6AFD2AFC3}"/>
              </a:ext>
            </a:extLst>
          </p:cNvPr>
          <p:cNvSpPr>
            <a:spLocks noGrp="1"/>
          </p:cNvSpPr>
          <p:nvPr>
            <p:ph type="title"/>
          </p:nvPr>
        </p:nvSpPr>
        <p:spPr>
          <a:xfrm>
            <a:off x="1513581" y="597067"/>
            <a:ext cx="8768625" cy="1149325"/>
          </a:xfrm>
        </p:spPr>
        <p:txBody>
          <a:bodyPr lIns="0"/>
          <a:lstStyle>
            <a:lvl1pPr algn="ctr">
              <a:defRPr>
                <a:solidFill>
                  <a:schemeClr val="bg1"/>
                </a:solidFill>
              </a:defRPr>
            </a:lvl1pPr>
          </a:lstStyle>
          <a:p>
            <a:r>
              <a:rPr lang="en-US"/>
              <a:t>Click to edit Master title style</a:t>
            </a:r>
            <a:endParaRPr lang="en-US" dirty="0"/>
          </a:p>
        </p:txBody>
      </p:sp>
      <p:sp>
        <p:nvSpPr>
          <p:cNvPr id="5" name="Picture Placeholder 4" title="Decorative">
            <a:extLst>
              <a:ext uri="{FF2B5EF4-FFF2-40B4-BE49-F238E27FC236}">
                <a16:creationId xmlns:a16="http://schemas.microsoft.com/office/drawing/2014/main" id="{0D8C8A61-C19F-4EF6-A991-5B6EFC5F7AFB}"/>
              </a:ext>
            </a:extLst>
          </p:cNvPr>
          <p:cNvSpPr>
            <a:spLocks noGrp="1"/>
          </p:cNvSpPr>
          <p:nvPr>
            <p:ph type="pic" sz="quarter" idx="11"/>
          </p:nvPr>
        </p:nvSpPr>
        <p:spPr>
          <a:xfrm>
            <a:off x="1038871" y="3050995"/>
            <a:ext cx="1643384" cy="1643384"/>
          </a:xfrm>
          <a:prstGeom prst="rect">
            <a:avLst/>
          </a:prstGeom>
        </p:spPr>
        <p:txBody>
          <a:bodyPr/>
          <a:lstStyle/>
          <a:p>
            <a:r>
              <a:rPr lang="en-US"/>
              <a:t>Click icon to add picture</a:t>
            </a:r>
            <a:endParaRPr lang="en-US" dirty="0"/>
          </a:p>
        </p:txBody>
      </p:sp>
      <p:sp>
        <p:nvSpPr>
          <p:cNvPr id="6" name="Picture Placeholder 4" title="Decorative">
            <a:extLst>
              <a:ext uri="{FF2B5EF4-FFF2-40B4-BE49-F238E27FC236}">
                <a16:creationId xmlns:a16="http://schemas.microsoft.com/office/drawing/2014/main" id="{FB28CC40-CBF3-4E1C-841D-45C7739F95EE}"/>
              </a:ext>
            </a:extLst>
          </p:cNvPr>
          <p:cNvSpPr>
            <a:spLocks noGrp="1"/>
          </p:cNvSpPr>
          <p:nvPr>
            <p:ph type="pic" sz="quarter" idx="12"/>
          </p:nvPr>
        </p:nvSpPr>
        <p:spPr>
          <a:xfrm>
            <a:off x="3842264" y="3050995"/>
            <a:ext cx="1643384" cy="1643384"/>
          </a:xfrm>
          <a:prstGeom prst="rect">
            <a:avLst/>
          </a:prstGeom>
        </p:spPr>
        <p:txBody>
          <a:bodyPr/>
          <a:lstStyle/>
          <a:p>
            <a:r>
              <a:rPr lang="en-US"/>
              <a:t>Click icon to add picture</a:t>
            </a:r>
            <a:endParaRPr lang="en-US" dirty="0"/>
          </a:p>
        </p:txBody>
      </p:sp>
      <p:sp>
        <p:nvSpPr>
          <p:cNvPr id="7" name="Picture Placeholder 4" title="Decorative">
            <a:extLst>
              <a:ext uri="{FF2B5EF4-FFF2-40B4-BE49-F238E27FC236}">
                <a16:creationId xmlns:a16="http://schemas.microsoft.com/office/drawing/2014/main" id="{12606688-9042-46BE-82EA-2A9034C21250}"/>
              </a:ext>
            </a:extLst>
          </p:cNvPr>
          <p:cNvSpPr>
            <a:spLocks noGrp="1"/>
          </p:cNvSpPr>
          <p:nvPr>
            <p:ph type="pic" sz="quarter" idx="13"/>
          </p:nvPr>
        </p:nvSpPr>
        <p:spPr>
          <a:xfrm>
            <a:off x="6645657" y="3061267"/>
            <a:ext cx="1643384" cy="1643384"/>
          </a:xfrm>
          <a:prstGeom prst="rect">
            <a:avLst/>
          </a:prstGeom>
        </p:spPr>
        <p:txBody>
          <a:bodyPr/>
          <a:lstStyle/>
          <a:p>
            <a:r>
              <a:rPr lang="en-US"/>
              <a:t>Click icon to add picture</a:t>
            </a:r>
            <a:endParaRPr lang="en-US" dirty="0"/>
          </a:p>
        </p:txBody>
      </p:sp>
      <p:sp>
        <p:nvSpPr>
          <p:cNvPr id="8" name="Picture Placeholder 4" title="Decorative">
            <a:extLst>
              <a:ext uri="{FF2B5EF4-FFF2-40B4-BE49-F238E27FC236}">
                <a16:creationId xmlns:a16="http://schemas.microsoft.com/office/drawing/2014/main" id="{94A72397-DF36-48ED-9888-0827D143B9BE}"/>
              </a:ext>
            </a:extLst>
          </p:cNvPr>
          <p:cNvSpPr>
            <a:spLocks noGrp="1"/>
          </p:cNvSpPr>
          <p:nvPr>
            <p:ph type="pic" sz="quarter" idx="14"/>
          </p:nvPr>
        </p:nvSpPr>
        <p:spPr>
          <a:xfrm>
            <a:off x="9449049" y="3061267"/>
            <a:ext cx="1643384" cy="1643384"/>
          </a:xfrm>
          <a:prstGeom prst="rect">
            <a:avLst/>
          </a:prstGeom>
        </p:spPr>
        <p:txBody>
          <a:bodyPr/>
          <a:lstStyle/>
          <a:p>
            <a:r>
              <a:rPr lang="en-US"/>
              <a:t>Click icon to add picture</a:t>
            </a:r>
            <a:endParaRPr lang="en-US" dirty="0"/>
          </a:p>
        </p:txBody>
      </p:sp>
      <p:sp>
        <p:nvSpPr>
          <p:cNvPr id="9" name="Text Placeholder 6">
            <a:extLst>
              <a:ext uri="{FF2B5EF4-FFF2-40B4-BE49-F238E27FC236}">
                <a16:creationId xmlns:a16="http://schemas.microsoft.com/office/drawing/2014/main" id="{DD736A8B-DD51-4DE5-A500-3F2E06CA9E12}"/>
              </a:ext>
            </a:extLst>
          </p:cNvPr>
          <p:cNvSpPr>
            <a:spLocks noGrp="1"/>
          </p:cNvSpPr>
          <p:nvPr>
            <p:ph type="body" sz="quarter" idx="15"/>
          </p:nvPr>
        </p:nvSpPr>
        <p:spPr>
          <a:xfrm>
            <a:off x="604711" y="527200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0" name="Text Placeholder 6">
            <a:extLst>
              <a:ext uri="{FF2B5EF4-FFF2-40B4-BE49-F238E27FC236}">
                <a16:creationId xmlns:a16="http://schemas.microsoft.com/office/drawing/2014/main" id="{088F0D2C-15BE-4CDF-B390-80500DDD7436}"/>
              </a:ext>
            </a:extLst>
          </p:cNvPr>
          <p:cNvSpPr>
            <a:spLocks noGrp="1"/>
          </p:cNvSpPr>
          <p:nvPr>
            <p:ph type="body" sz="quarter" idx="16" hasCustomPrompt="1"/>
          </p:nvPr>
        </p:nvSpPr>
        <p:spPr>
          <a:xfrm>
            <a:off x="604711" y="479147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11" name="Text Placeholder 6">
            <a:extLst>
              <a:ext uri="{FF2B5EF4-FFF2-40B4-BE49-F238E27FC236}">
                <a16:creationId xmlns:a16="http://schemas.microsoft.com/office/drawing/2014/main" id="{BC14EC5C-D80F-42F2-A5F0-D4F07AADAECE}"/>
              </a:ext>
            </a:extLst>
          </p:cNvPr>
          <p:cNvSpPr>
            <a:spLocks noGrp="1"/>
          </p:cNvSpPr>
          <p:nvPr>
            <p:ph type="body" sz="quarter" idx="17"/>
          </p:nvPr>
        </p:nvSpPr>
        <p:spPr>
          <a:xfrm>
            <a:off x="3410942" y="527200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2" name="Text Placeholder 6">
            <a:extLst>
              <a:ext uri="{FF2B5EF4-FFF2-40B4-BE49-F238E27FC236}">
                <a16:creationId xmlns:a16="http://schemas.microsoft.com/office/drawing/2014/main" id="{235DD3B7-76E7-45B9-B75B-30D7AFC8EE6C}"/>
              </a:ext>
            </a:extLst>
          </p:cNvPr>
          <p:cNvSpPr>
            <a:spLocks noGrp="1"/>
          </p:cNvSpPr>
          <p:nvPr>
            <p:ph type="body" sz="quarter" idx="18" hasCustomPrompt="1"/>
          </p:nvPr>
        </p:nvSpPr>
        <p:spPr>
          <a:xfrm>
            <a:off x="3410942" y="479147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17" name="Text Placeholder 6">
            <a:extLst>
              <a:ext uri="{FF2B5EF4-FFF2-40B4-BE49-F238E27FC236}">
                <a16:creationId xmlns:a16="http://schemas.microsoft.com/office/drawing/2014/main" id="{5A499762-AEDB-43BC-89CC-CC0602BEAF73}"/>
              </a:ext>
            </a:extLst>
          </p:cNvPr>
          <p:cNvSpPr>
            <a:spLocks noGrp="1"/>
          </p:cNvSpPr>
          <p:nvPr>
            <p:ph type="body" sz="quarter" idx="23"/>
          </p:nvPr>
        </p:nvSpPr>
        <p:spPr>
          <a:xfrm>
            <a:off x="6217173" y="528227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18" name="Text Placeholder 6">
            <a:extLst>
              <a:ext uri="{FF2B5EF4-FFF2-40B4-BE49-F238E27FC236}">
                <a16:creationId xmlns:a16="http://schemas.microsoft.com/office/drawing/2014/main" id="{880EDD7E-326D-47DC-B58D-88ECE1D00F94}"/>
              </a:ext>
            </a:extLst>
          </p:cNvPr>
          <p:cNvSpPr>
            <a:spLocks noGrp="1"/>
          </p:cNvSpPr>
          <p:nvPr>
            <p:ph type="body" sz="quarter" idx="24" hasCustomPrompt="1"/>
          </p:nvPr>
        </p:nvSpPr>
        <p:spPr>
          <a:xfrm>
            <a:off x="6217173" y="480174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19" name="Text Placeholder 6">
            <a:extLst>
              <a:ext uri="{FF2B5EF4-FFF2-40B4-BE49-F238E27FC236}">
                <a16:creationId xmlns:a16="http://schemas.microsoft.com/office/drawing/2014/main" id="{DB92C933-F978-486C-A305-0BAC73E0F152}"/>
              </a:ext>
            </a:extLst>
          </p:cNvPr>
          <p:cNvSpPr>
            <a:spLocks noGrp="1"/>
          </p:cNvSpPr>
          <p:nvPr>
            <p:ph type="body" sz="quarter" idx="25"/>
          </p:nvPr>
        </p:nvSpPr>
        <p:spPr>
          <a:xfrm>
            <a:off x="9023403" y="5282275"/>
            <a:ext cx="2517605" cy="1029458"/>
          </a:xfrm>
        </p:spPr>
        <p:txBody>
          <a:bodyPr lIns="0">
            <a:noAutofit/>
          </a:bodyPr>
          <a:lstStyle>
            <a:lvl1pPr marL="0" indent="0" algn="ctr">
              <a:buNone/>
              <a:defRPr sz="1400">
                <a:latin typeface="+mn-lt"/>
                <a:cs typeface="Arial" panose="020B0604020202020204" pitchFamily="34" charset="0"/>
              </a:defRPr>
            </a:lvl1pPr>
          </a:lstStyle>
          <a:p>
            <a:pPr lvl="0"/>
            <a:r>
              <a:rPr lang="en-US"/>
              <a:t>Click to edit Master text styles</a:t>
            </a:r>
          </a:p>
        </p:txBody>
      </p:sp>
      <p:sp>
        <p:nvSpPr>
          <p:cNvPr id="20" name="Text Placeholder 6">
            <a:extLst>
              <a:ext uri="{FF2B5EF4-FFF2-40B4-BE49-F238E27FC236}">
                <a16:creationId xmlns:a16="http://schemas.microsoft.com/office/drawing/2014/main" id="{B18BFAE0-942E-42DB-BD07-596D50E07E37}"/>
              </a:ext>
            </a:extLst>
          </p:cNvPr>
          <p:cNvSpPr>
            <a:spLocks noGrp="1"/>
          </p:cNvSpPr>
          <p:nvPr>
            <p:ph type="body" sz="quarter" idx="26" hasCustomPrompt="1"/>
          </p:nvPr>
        </p:nvSpPr>
        <p:spPr>
          <a:xfrm>
            <a:off x="9023403" y="4801749"/>
            <a:ext cx="2517605" cy="382749"/>
          </a:xfrm>
        </p:spPr>
        <p:txBody>
          <a:bodyPr lIns="0" anchor="b">
            <a:noAutofit/>
          </a:bodyPr>
          <a:lstStyle>
            <a:lvl1pPr marL="0" indent="0" algn="ctr">
              <a:buNone/>
              <a:defRPr sz="1600" b="1">
                <a:latin typeface="+mj-lt"/>
                <a:cs typeface="Arial" panose="020B0604020202020204" pitchFamily="34" charset="0"/>
              </a:defRPr>
            </a:lvl1pPr>
          </a:lstStyle>
          <a:p>
            <a:pPr lvl="0"/>
            <a:r>
              <a:rPr lang="en-US" dirty="0"/>
              <a:t>ADD NAME HERE</a:t>
            </a:r>
          </a:p>
        </p:txBody>
      </p:sp>
      <p:sp>
        <p:nvSpPr>
          <p:cNvPr id="21"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759266"/>
            <a:ext cx="0"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solidFill>
                <a:schemeClr val="bg1"/>
              </a:solidFill>
            </a:endParaRPr>
          </a:p>
        </p:txBody>
      </p:sp>
    </p:spTree>
    <p:extLst>
      <p:ext uri="{BB962C8B-B14F-4D97-AF65-F5344CB8AC3E}">
        <p14:creationId xmlns:p14="http://schemas.microsoft.com/office/powerpoint/2010/main" val="6877645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4" name="Rectangle 3" title="Decorative"/>
          <p:cNvSpPr/>
          <p:nvPr userDrawn="1"/>
        </p:nvSpPr>
        <p:spPr>
          <a:xfrm>
            <a:off x="0" y="1964267"/>
            <a:ext cx="3052729" cy="24435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title="Decorative"/>
          <p:cNvSpPr/>
          <p:nvPr userDrawn="1"/>
        </p:nvSpPr>
        <p:spPr>
          <a:xfrm>
            <a:off x="6092848" y="1964267"/>
            <a:ext cx="3052729" cy="244350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title="Decorative"/>
          <p:cNvSpPr/>
          <p:nvPr userDrawn="1"/>
        </p:nvSpPr>
        <p:spPr>
          <a:xfrm>
            <a:off x="9139272" y="4414498"/>
            <a:ext cx="3052729" cy="2443502"/>
          </a:xfrm>
          <a:prstGeom prst="rect">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FBBE79-9A2D-485C-A5FF-D6F6AFD2AFC3}"/>
              </a:ext>
            </a:extLst>
          </p:cNvPr>
          <p:cNvSpPr>
            <a:spLocks noGrp="1"/>
          </p:cNvSpPr>
          <p:nvPr userDrawn="1">
            <p:ph type="title"/>
          </p:nvPr>
        </p:nvSpPr>
        <p:spPr>
          <a:xfrm>
            <a:off x="2106887" y="616350"/>
            <a:ext cx="7978227" cy="1062602"/>
          </a:xfrm>
        </p:spPr>
        <p:txBody>
          <a:bodyPr lIns="0"/>
          <a:lstStyle>
            <a:lvl1pPr algn="ctr">
              <a:defRPr>
                <a:solidFill>
                  <a:schemeClr val="tx2"/>
                </a:solidFill>
              </a:defRPr>
            </a:lvl1pPr>
          </a:lstStyle>
          <a:p>
            <a:r>
              <a:rPr lang="en-US"/>
              <a:t>Click to edit Master title style</a:t>
            </a:r>
            <a:endParaRPr lang="en-US" dirty="0"/>
          </a:p>
        </p:txBody>
      </p:sp>
      <p:sp>
        <p:nvSpPr>
          <p:cNvPr id="30" name="Picture Placeholder 4" title="Decorative">
            <a:extLst>
              <a:ext uri="{FF2B5EF4-FFF2-40B4-BE49-F238E27FC236}">
                <a16:creationId xmlns:a16="http://schemas.microsoft.com/office/drawing/2014/main" id="{0D8C8A61-C19F-4EF6-A991-5B6EFC5F7AFB}"/>
              </a:ext>
            </a:extLst>
          </p:cNvPr>
          <p:cNvSpPr>
            <a:spLocks noGrp="1"/>
          </p:cNvSpPr>
          <p:nvPr>
            <p:ph type="pic" sz="quarter" idx="11"/>
          </p:nvPr>
        </p:nvSpPr>
        <p:spPr>
          <a:xfrm>
            <a:off x="0" y="4416552"/>
            <a:ext cx="3054096" cy="2441448"/>
          </a:xfrm>
          <a:prstGeom prst="rect">
            <a:avLst/>
          </a:prstGeom>
        </p:spPr>
        <p:txBody>
          <a:bodyPr>
            <a:normAutofit/>
          </a:bodyPr>
          <a:lstStyle>
            <a:lvl1pPr algn="ctr">
              <a:defRPr sz="1600"/>
            </a:lvl1pPr>
          </a:lstStyle>
          <a:p>
            <a:r>
              <a:rPr lang="en-US"/>
              <a:t>Click icon to add picture</a:t>
            </a:r>
            <a:endParaRPr lang="en-US" dirty="0"/>
          </a:p>
        </p:txBody>
      </p:sp>
      <p:sp>
        <p:nvSpPr>
          <p:cNvPr id="32" name="Picture Placeholder 4" title="Decorative">
            <a:extLst>
              <a:ext uri="{FF2B5EF4-FFF2-40B4-BE49-F238E27FC236}">
                <a16:creationId xmlns:a16="http://schemas.microsoft.com/office/drawing/2014/main" id="{12606688-9042-46BE-82EA-2A9034C21250}"/>
              </a:ext>
            </a:extLst>
          </p:cNvPr>
          <p:cNvSpPr>
            <a:spLocks noGrp="1"/>
          </p:cNvSpPr>
          <p:nvPr>
            <p:ph type="pic" sz="quarter" idx="13"/>
          </p:nvPr>
        </p:nvSpPr>
        <p:spPr>
          <a:xfrm>
            <a:off x="3046424" y="1964267"/>
            <a:ext cx="3054096" cy="2441448"/>
          </a:xfrm>
          <a:prstGeom prst="rect">
            <a:avLst/>
          </a:prstGeom>
        </p:spPr>
        <p:txBody>
          <a:bodyPr>
            <a:normAutofit/>
          </a:bodyPr>
          <a:lstStyle>
            <a:lvl1pPr algn="ctr">
              <a:defRPr sz="1600"/>
            </a:lvl1pPr>
          </a:lstStyle>
          <a:p>
            <a:r>
              <a:rPr lang="en-US"/>
              <a:t>Click icon to add picture</a:t>
            </a:r>
            <a:endParaRPr lang="en-US" dirty="0"/>
          </a:p>
        </p:txBody>
      </p:sp>
      <p:sp>
        <p:nvSpPr>
          <p:cNvPr id="33" name="Picture Placeholder 4" title="Decorative">
            <a:extLst>
              <a:ext uri="{FF2B5EF4-FFF2-40B4-BE49-F238E27FC236}">
                <a16:creationId xmlns:a16="http://schemas.microsoft.com/office/drawing/2014/main" id="{94A72397-DF36-48ED-9888-0827D143B9BE}"/>
              </a:ext>
            </a:extLst>
          </p:cNvPr>
          <p:cNvSpPr>
            <a:spLocks noGrp="1"/>
          </p:cNvSpPr>
          <p:nvPr>
            <p:ph type="pic" sz="quarter" idx="14"/>
          </p:nvPr>
        </p:nvSpPr>
        <p:spPr>
          <a:xfrm>
            <a:off x="9137904" y="1964267"/>
            <a:ext cx="3054096" cy="2441448"/>
          </a:xfrm>
          <a:prstGeom prst="rect">
            <a:avLst/>
          </a:prstGeom>
        </p:spPr>
        <p:txBody>
          <a:bodyPr>
            <a:normAutofit/>
          </a:bodyPr>
          <a:lstStyle>
            <a:lvl1pPr algn="ctr">
              <a:defRPr sz="1600"/>
            </a:lvl1pPr>
          </a:lstStyle>
          <a:p>
            <a:r>
              <a:rPr lang="en-US"/>
              <a:t>Click icon to add picture</a:t>
            </a:r>
            <a:endParaRPr lang="en-US" dirty="0"/>
          </a:p>
        </p:txBody>
      </p:sp>
      <p:sp>
        <p:nvSpPr>
          <p:cNvPr id="26" name="Rectangle 25" title="Decorative"/>
          <p:cNvSpPr/>
          <p:nvPr userDrawn="1"/>
        </p:nvSpPr>
        <p:spPr>
          <a:xfrm>
            <a:off x="3046424" y="4414498"/>
            <a:ext cx="3052729" cy="24435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6">
            <a:extLst>
              <a:ext uri="{FF2B5EF4-FFF2-40B4-BE49-F238E27FC236}">
                <a16:creationId xmlns:a16="http://schemas.microsoft.com/office/drawing/2014/main" id="{DD736A8B-DD51-4DE5-A500-3F2E06CA9E12}"/>
              </a:ext>
            </a:extLst>
          </p:cNvPr>
          <p:cNvSpPr>
            <a:spLocks noGrp="1"/>
          </p:cNvSpPr>
          <p:nvPr userDrawn="1">
            <p:ph type="body" sz="quarter" idx="15"/>
          </p:nvPr>
        </p:nvSpPr>
        <p:spPr>
          <a:xfrm>
            <a:off x="264410" y="3652861"/>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10" name="Text Placeholder 6">
            <a:extLst>
              <a:ext uri="{FF2B5EF4-FFF2-40B4-BE49-F238E27FC236}">
                <a16:creationId xmlns:a16="http://schemas.microsoft.com/office/drawing/2014/main" id="{088F0D2C-15BE-4CDF-B390-80500DDD7436}"/>
              </a:ext>
            </a:extLst>
          </p:cNvPr>
          <p:cNvSpPr>
            <a:spLocks noGrp="1"/>
          </p:cNvSpPr>
          <p:nvPr userDrawn="1">
            <p:ph type="body" sz="quarter" idx="16" hasCustomPrompt="1"/>
          </p:nvPr>
        </p:nvSpPr>
        <p:spPr>
          <a:xfrm>
            <a:off x="264410" y="3248535"/>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dirty="0"/>
              <a:t>ADD NAME HERE</a:t>
            </a:r>
          </a:p>
        </p:txBody>
      </p:sp>
      <p:sp>
        <p:nvSpPr>
          <p:cNvPr id="11" name="Text Placeholder 6">
            <a:extLst>
              <a:ext uri="{FF2B5EF4-FFF2-40B4-BE49-F238E27FC236}">
                <a16:creationId xmlns:a16="http://schemas.microsoft.com/office/drawing/2014/main" id="{BC14EC5C-D80F-42F2-A5F0-D4F07AADAECE}"/>
              </a:ext>
            </a:extLst>
          </p:cNvPr>
          <p:cNvSpPr>
            <a:spLocks noGrp="1"/>
          </p:cNvSpPr>
          <p:nvPr userDrawn="1">
            <p:ph type="body" sz="quarter" idx="17"/>
          </p:nvPr>
        </p:nvSpPr>
        <p:spPr>
          <a:xfrm>
            <a:off x="6359042" y="3652861"/>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12" name="Text Placeholder 6">
            <a:extLst>
              <a:ext uri="{FF2B5EF4-FFF2-40B4-BE49-F238E27FC236}">
                <a16:creationId xmlns:a16="http://schemas.microsoft.com/office/drawing/2014/main" id="{235DD3B7-76E7-45B9-B75B-30D7AFC8EE6C}"/>
              </a:ext>
            </a:extLst>
          </p:cNvPr>
          <p:cNvSpPr>
            <a:spLocks noGrp="1"/>
          </p:cNvSpPr>
          <p:nvPr userDrawn="1">
            <p:ph type="body" sz="quarter" idx="18" hasCustomPrompt="1"/>
          </p:nvPr>
        </p:nvSpPr>
        <p:spPr>
          <a:xfrm>
            <a:off x="6359042" y="3248535"/>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dirty="0"/>
              <a:t>ADD NAME HERE</a:t>
            </a:r>
          </a:p>
        </p:txBody>
      </p:sp>
      <p:sp>
        <p:nvSpPr>
          <p:cNvPr id="13" name="Text Placeholder 6">
            <a:extLst>
              <a:ext uri="{FF2B5EF4-FFF2-40B4-BE49-F238E27FC236}">
                <a16:creationId xmlns:a16="http://schemas.microsoft.com/office/drawing/2014/main" id="{3B9FAC90-EA8D-4C0E-A0D1-0D252B50A12F}"/>
              </a:ext>
            </a:extLst>
          </p:cNvPr>
          <p:cNvSpPr>
            <a:spLocks noGrp="1"/>
          </p:cNvSpPr>
          <p:nvPr userDrawn="1">
            <p:ph type="body" sz="quarter" idx="19"/>
          </p:nvPr>
        </p:nvSpPr>
        <p:spPr>
          <a:xfrm>
            <a:off x="3288925" y="5167572"/>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14" name="Text Placeholder 6">
            <a:extLst>
              <a:ext uri="{FF2B5EF4-FFF2-40B4-BE49-F238E27FC236}">
                <a16:creationId xmlns:a16="http://schemas.microsoft.com/office/drawing/2014/main" id="{5556F808-0B84-4923-9C86-83F13CFABBB6}"/>
              </a:ext>
            </a:extLst>
          </p:cNvPr>
          <p:cNvSpPr>
            <a:spLocks noGrp="1"/>
          </p:cNvSpPr>
          <p:nvPr userDrawn="1">
            <p:ph type="body" sz="quarter" idx="20" hasCustomPrompt="1"/>
          </p:nvPr>
        </p:nvSpPr>
        <p:spPr>
          <a:xfrm>
            <a:off x="3288925" y="4763246"/>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dirty="0"/>
              <a:t>ADD NAME HERE</a:t>
            </a:r>
          </a:p>
        </p:txBody>
      </p:sp>
      <p:sp>
        <p:nvSpPr>
          <p:cNvPr id="15" name="Text Placeholder 6">
            <a:extLst>
              <a:ext uri="{FF2B5EF4-FFF2-40B4-BE49-F238E27FC236}">
                <a16:creationId xmlns:a16="http://schemas.microsoft.com/office/drawing/2014/main" id="{6D49870F-68D7-4CDC-8F2A-696151FA2B90}"/>
              </a:ext>
            </a:extLst>
          </p:cNvPr>
          <p:cNvSpPr>
            <a:spLocks noGrp="1"/>
          </p:cNvSpPr>
          <p:nvPr userDrawn="1">
            <p:ph type="body" sz="quarter" idx="21"/>
          </p:nvPr>
        </p:nvSpPr>
        <p:spPr>
          <a:xfrm>
            <a:off x="9412281" y="5167572"/>
            <a:ext cx="2517605" cy="484146"/>
          </a:xfrm>
        </p:spPr>
        <p:txBody>
          <a:bodyPr lIns="0">
            <a:noAutofit/>
          </a:bodyPr>
          <a:lstStyle>
            <a:lvl1pPr marL="0" indent="0" algn="ctr">
              <a:buNone/>
              <a:defRPr sz="1400">
                <a:solidFill>
                  <a:schemeClr val="bg1"/>
                </a:solidFill>
                <a:latin typeface="+mn-lt"/>
                <a:cs typeface="Arial" panose="020B0604020202020204" pitchFamily="34" charset="0"/>
              </a:defRPr>
            </a:lvl1pPr>
          </a:lstStyle>
          <a:p>
            <a:pPr lvl="0"/>
            <a:r>
              <a:rPr lang="en-US"/>
              <a:t>Click to edit Master text styles</a:t>
            </a:r>
          </a:p>
        </p:txBody>
      </p:sp>
      <p:sp>
        <p:nvSpPr>
          <p:cNvPr id="16" name="Text Placeholder 6">
            <a:extLst>
              <a:ext uri="{FF2B5EF4-FFF2-40B4-BE49-F238E27FC236}">
                <a16:creationId xmlns:a16="http://schemas.microsoft.com/office/drawing/2014/main" id="{530C251D-6B9A-485B-A02D-AAF34ECA7B5D}"/>
              </a:ext>
            </a:extLst>
          </p:cNvPr>
          <p:cNvSpPr>
            <a:spLocks noGrp="1"/>
          </p:cNvSpPr>
          <p:nvPr userDrawn="1">
            <p:ph type="body" sz="quarter" idx="22" hasCustomPrompt="1"/>
          </p:nvPr>
        </p:nvSpPr>
        <p:spPr>
          <a:xfrm>
            <a:off x="9412281" y="4763246"/>
            <a:ext cx="2517605" cy="382749"/>
          </a:xfrm>
        </p:spPr>
        <p:txBody>
          <a:bodyPr lIns="0" anchor="b">
            <a:noAutofit/>
          </a:bodyPr>
          <a:lstStyle>
            <a:lvl1pPr marL="0" indent="0" algn="ctr">
              <a:buNone/>
              <a:defRPr sz="1600" b="1">
                <a:solidFill>
                  <a:schemeClr val="bg1"/>
                </a:solidFill>
                <a:latin typeface="+mj-lt"/>
                <a:cs typeface="Arial" panose="020B0604020202020204" pitchFamily="34" charset="0"/>
              </a:defRPr>
            </a:lvl1pPr>
          </a:lstStyle>
          <a:p>
            <a:pPr lvl="0"/>
            <a:r>
              <a:rPr lang="en-US" dirty="0"/>
              <a:t>ADD NAME HERE</a:t>
            </a:r>
          </a:p>
        </p:txBody>
      </p:sp>
      <p:sp>
        <p:nvSpPr>
          <p:cNvPr id="31" name="Picture Placeholder 4" title="Decorative">
            <a:extLst>
              <a:ext uri="{FF2B5EF4-FFF2-40B4-BE49-F238E27FC236}">
                <a16:creationId xmlns:a16="http://schemas.microsoft.com/office/drawing/2014/main" id="{FB28CC40-CBF3-4E1C-841D-45C7739F95EE}"/>
              </a:ext>
            </a:extLst>
          </p:cNvPr>
          <p:cNvSpPr>
            <a:spLocks noGrp="1"/>
          </p:cNvSpPr>
          <p:nvPr>
            <p:ph type="pic" sz="quarter" idx="12"/>
          </p:nvPr>
        </p:nvSpPr>
        <p:spPr>
          <a:xfrm>
            <a:off x="6092848" y="4416552"/>
            <a:ext cx="3054096" cy="2441448"/>
          </a:xfrm>
          <a:prstGeom prst="rect">
            <a:avLst/>
          </a:prstGeom>
        </p:spPr>
        <p:txBody>
          <a:bodyPr>
            <a:normAutofit/>
          </a:bodyPr>
          <a:lstStyle>
            <a:lvl1pPr algn="ctr">
              <a:defRPr sz="1600"/>
            </a:lvl1pPr>
          </a:lstStyle>
          <a:p>
            <a:r>
              <a:rPr lang="en-US"/>
              <a:t>Click icon to add picture</a:t>
            </a:r>
            <a:endParaRPr lang="en-US" dirty="0"/>
          </a:p>
        </p:txBody>
      </p:sp>
    </p:spTree>
    <p:extLst>
      <p:ext uri="{BB962C8B-B14F-4D97-AF65-F5344CB8AC3E}">
        <p14:creationId xmlns:p14="http://schemas.microsoft.com/office/powerpoint/2010/main" val="33311750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accent1"/>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2247900"/>
            <a:ext cx="5620473" cy="3870325"/>
          </a:xfrm>
        </p:spPr>
        <p:txBody>
          <a:bodyPr/>
          <a:lstStyle/>
          <a:p>
            <a:r>
              <a:rPr lang="en-US" noProof="0"/>
              <a:t>Click icon to add chart</a:t>
            </a:r>
            <a:endParaRPr lang="en-US" noProof="0" dirty="0"/>
          </a:p>
        </p:txBody>
      </p:sp>
      <p:sp>
        <p:nvSpPr>
          <p:cNvPr id="2" name="Rectangle 1">
            <a:extLst>
              <a:ext uri="{FF2B5EF4-FFF2-40B4-BE49-F238E27FC236}">
                <a16:creationId xmlns:a16="http://schemas.microsoft.com/office/drawing/2014/main" id="{2B5F4DF3-3822-4AC9-9C82-C8D284E443EB}"/>
              </a:ext>
            </a:extLst>
          </p:cNvPr>
          <p:cNvSpPr/>
          <p:nvPr userDrawn="1"/>
        </p:nvSpPr>
        <p:spPr>
          <a:xfrm>
            <a:off x="5937569" y="2082800"/>
            <a:ext cx="5620473" cy="10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9009635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p>
            <a:r>
              <a:rPr lang="en-US" noProof="0"/>
              <a:t>Click icon to add chart</a:t>
            </a:r>
            <a:endParaRPr lang="en-US" noProof="0" dirty="0"/>
          </a:p>
        </p:txBody>
      </p:sp>
      <p:sp>
        <p:nvSpPr>
          <p:cNvPr id="7" name="Shape 62" title="Decorative">
            <a:extLst>
              <a:ext uri="{FF2B5EF4-FFF2-40B4-BE49-F238E27FC236}">
                <a16:creationId xmlns:a16="http://schemas.microsoft.com/office/drawing/2014/main" id="{5C48ADE8-5D65-4FF2-93E1-D504137454D1}"/>
              </a:ext>
            </a:extLst>
          </p:cNvPr>
          <p:cNvSpPr/>
          <p:nvPr userDrawn="1"/>
        </p:nvSpPr>
        <p:spPr>
          <a:xfrm flipV="1">
            <a:off x="5770807" y="839972"/>
            <a:ext cx="0" cy="5370328"/>
          </a:xfrm>
          <a:prstGeom prst="line">
            <a:avLst/>
          </a:prstGeom>
          <a:ln w="76200">
            <a:solidFill>
              <a:schemeClr val="accent1">
                <a:alpha val="97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13101273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Blank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EE74C1-9E1A-46A4-9261-8F389FEAB7F4}"/>
              </a:ext>
            </a:extLst>
          </p:cNvPr>
          <p:cNvSpPr/>
          <p:nvPr userDrawn="1"/>
        </p:nvSpPr>
        <p:spPr>
          <a:xfrm>
            <a:off x="5727700" y="0"/>
            <a:ext cx="64643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lvl1pPr>
              <a:defRPr>
                <a:solidFill>
                  <a:schemeClr val="bg1"/>
                </a:solidFill>
              </a:defRPr>
            </a:lvl1pPr>
          </a:lstStyle>
          <a:p>
            <a:r>
              <a:rPr lang="en-US" noProof="0"/>
              <a:t>Click icon to add chart</a:t>
            </a:r>
            <a:endParaRPr lang="en-US" noProof="0" dirty="0"/>
          </a:p>
        </p:txBody>
      </p:sp>
    </p:spTree>
    <p:extLst>
      <p:ext uri="{BB962C8B-B14F-4D97-AF65-F5344CB8AC3E}">
        <p14:creationId xmlns:p14="http://schemas.microsoft.com/office/powerpoint/2010/main" val="19147689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Blank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EE74C1-9E1A-46A4-9261-8F389FEAB7F4}"/>
              </a:ext>
            </a:extLst>
          </p:cNvPr>
          <p:cNvSpPr/>
          <p:nvPr userDrawn="1"/>
        </p:nvSpPr>
        <p:spPr>
          <a:xfrm>
            <a:off x="5727700" y="0"/>
            <a:ext cx="6464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38200" y="839972"/>
            <a:ext cx="4767262" cy="1342045"/>
          </a:xfrm>
        </p:spPr>
        <p:txBody>
          <a:bodyPr lIns="0" anchor="b">
            <a:normAutofit/>
          </a:bodyPr>
          <a:lstStyle>
            <a:lvl1pPr>
              <a:defRPr sz="4000">
                <a:solidFill>
                  <a:schemeClr val="tx2"/>
                </a:solidFill>
              </a:defRPr>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838200" y="2635242"/>
            <a:ext cx="4767262" cy="3483263"/>
          </a:xfrm>
        </p:spPr>
        <p:txBody>
          <a:bodyPr lIns="0">
            <a:normAutofit/>
          </a:bodyPr>
          <a:lstStyle>
            <a:lvl1pPr marL="0" indent="0">
              <a:lnSpc>
                <a:spcPct val="100000"/>
              </a:lnSpc>
              <a:buNone/>
              <a:defRPr sz="1400" spc="0">
                <a:solidFill>
                  <a:schemeClr val="tx2"/>
                </a:solidFill>
                <a:latin typeface="+mn-lt"/>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14" name="Text Placeholder 11">
            <a:extLst>
              <a:ext uri="{FF2B5EF4-FFF2-40B4-BE49-F238E27FC236}">
                <a16:creationId xmlns:a16="http://schemas.microsoft.com/office/drawing/2014/main" id="{BC005EA5-AC3E-B248-B6E7-9CA2F3092AAD}"/>
              </a:ext>
            </a:extLst>
          </p:cNvPr>
          <p:cNvSpPr>
            <a:spLocks noGrp="1"/>
          </p:cNvSpPr>
          <p:nvPr>
            <p:ph type="body" sz="quarter" idx="12" hasCustomPrompt="1"/>
          </p:nvPr>
        </p:nvSpPr>
        <p:spPr>
          <a:xfrm>
            <a:off x="838200" y="2247679"/>
            <a:ext cx="4767262" cy="321901"/>
          </a:xfrm>
        </p:spPr>
        <p:txBody>
          <a:bodyPr lIns="0" anchor="t">
            <a:normAutofit/>
          </a:bodyPr>
          <a:lstStyle>
            <a:lvl1pPr marL="0" indent="0">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noProof="0"/>
              <a:t>SUBTITLE HERE</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937569" y="839972"/>
            <a:ext cx="5620473" cy="5278253"/>
          </a:xfrm>
        </p:spPr>
        <p:txBody>
          <a:bodyPr/>
          <a:lstStyle>
            <a:lvl1pPr>
              <a:defRPr>
                <a:solidFill>
                  <a:schemeClr val="bg1"/>
                </a:solidFill>
              </a:defRPr>
            </a:lvl1pPr>
          </a:lstStyle>
          <a:p>
            <a:r>
              <a:rPr lang="en-US" noProof="0"/>
              <a:t>Click icon to add chart</a:t>
            </a:r>
            <a:endParaRPr lang="en-US" noProof="0" dirty="0"/>
          </a:p>
        </p:txBody>
      </p:sp>
    </p:spTree>
    <p:extLst>
      <p:ext uri="{BB962C8B-B14F-4D97-AF65-F5344CB8AC3E}">
        <p14:creationId xmlns:p14="http://schemas.microsoft.com/office/powerpoint/2010/main" val="21154258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47180" y="687572"/>
            <a:ext cx="4767262" cy="1342045"/>
          </a:xfrm>
        </p:spPr>
        <p:txBody>
          <a:bodyPr lIns="0" anchor="b">
            <a:normAutofit/>
          </a:bodyPr>
          <a:lstStyle>
            <a:lvl1pPr algn="r">
              <a:defRPr sz="4000"/>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5815420" y="687573"/>
            <a:ext cx="5370740" cy="1342044"/>
          </a:xfrm>
        </p:spPr>
        <p:txBody>
          <a:bodyPr lIns="0">
            <a:normAutofit/>
          </a:bodyPr>
          <a:lstStyle>
            <a:lvl1pPr marL="0" indent="0">
              <a:lnSpc>
                <a:spcPct val="100000"/>
              </a:lnSpc>
              <a:buNone/>
              <a:defRPr sz="1400" spc="0">
                <a:solidFill>
                  <a:schemeClr val="tx2"/>
                </a:solidFill>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838200" y="2392680"/>
            <a:ext cx="10719842" cy="4167505"/>
          </a:xfrm>
        </p:spPr>
        <p:txBody>
          <a:bodyPr/>
          <a:lstStyle/>
          <a:p>
            <a:r>
              <a:rPr lang="en-US" noProof="0"/>
              <a:t>Click icon to add chart</a:t>
            </a:r>
            <a:endParaRPr lang="en-US" noProof="0" dirty="0"/>
          </a:p>
        </p:txBody>
      </p:sp>
    </p:spTree>
    <p:extLst>
      <p:ext uri="{BB962C8B-B14F-4D97-AF65-F5344CB8AC3E}">
        <p14:creationId xmlns:p14="http://schemas.microsoft.com/office/powerpoint/2010/main" val="7445607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Blank ">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6D2B1F-21AB-FC4C-ADF6-BC4463A62DC7}"/>
              </a:ext>
            </a:extLst>
          </p:cNvPr>
          <p:cNvSpPr>
            <a:spLocks noGrp="1"/>
          </p:cNvSpPr>
          <p:nvPr>
            <p:ph type="title" hasCustomPrompt="1"/>
          </p:nvPr>
        </p:nvSpPr>
        <p:spPr>
          <a:xfrm>
            <a:off x="847180" y="687572"/>
            <a:ext cx="4767262" cy="1342045"/>
          </a:xfrm>
        </p:spPr>
        <p:txBody>
          <a:bodyPr lIns="0" anchor="b">
            <a:normAutofit/>
          </a:bodyPr>
          <a:lstStyle>
            <a:lvl1pPr algn="r">
              <a:defRPr sz="4000"/>
            </a:lvl1pPr>
          </a:lstStyle>
          <a:p>
            <a:r>
              <a:rPr lang="en-US" noProof="0"/>
              <a:t>Click to Add </a:t>
            </a:r>
            <a:br>
              <a:rPr lang="en-US" noProof="0"/>
            </a:br>
            <a:r>
              <a:rPr lang="en-US" noProof="0"/>
              <a:t>Slide Title Here</a:t>
            </a:r>
          </a:p>
        </p:txBody>
      </p:sp>
      <p:sp>
        <p:nvSpPr>
          <p:cNvPr id="13" name="Text Placeholder 11">
            <a:extLst>
              <a:ext uri="{FF2B5EF4-FFF2-40B4-BE49-F238E27FC236}">
                <a16:creationId xmlns:a16="http://schemas.microsoft.com/office/drawing/2014/main" id="{F1372009-C299-3A49-80B3-22EAC70160E8}"/>
              </a:ext>
            </a:extLst>
          </p:cNvPr>
          <p:cNvSpPr>
            <a:spLocks noGrp="1"/>
          </p:cNvSpPr>
          <p:nvPr>
            <p:ph type="body" sz="quarter" idx="11"/>
          </p:nvPr>
        </p:nvSpPr>
        <p:spPr>
          <a:xfrm>
            <a:off x="5815420" y="687573"/>
            <a:ext cx="5370740" cy="1342044"/>
          </a:xfrm>
        </p:spPr>
        <p:txBody>
          <a:bodyPr lIns="0">
            <a:normAutofit/>
          </a:bodyPr>
          <a:lstStyle>
            <a:lvl1pPr marL="0" indent="0">
              <a:lnSpc>
                <a:spcPct val="100000"/>
              </a:lnSpc>
              <a:buNone/>
              <a:defRPr sz="1400" spc="0">
                <a:solidFill>
                  <a:schemeClr val="tx2"/>
                </a:solidFill>
              </a:defRPr>
            </a:lvl1pPr>
            <a:lvl2pPr marL="457200" indent="0">
              <a:lnSpc>
                <a:spcPct val="100000"/>
              </a:lnSpc>
              <a:buNone/>
              <a:defRPr sz="1100" spc="0">
                <a:solidFill>
                  <a:schemeClr val="tx2"/>
                </a:solidFill>
              </a:defRPr>
            </a:lvl2pPr>
            <a:lvl3pPr marL="914400" indent="0">
              <a:lnSpc>
                <a:spcPct val="100000"/>
              </a:lnSpc>
              <a:buNone/>
              <a:defRPr sz="1050" spc="0">
                <a:solidFill>
                  <a:schemeClr val="tx2"/>
                </a:solidFill>
              </a:defRPr>
            </a:lvl3pPr>
            <a:lvl4pPr marL="1371600" indent="0">
              <a:lnSpc>
                <a:spcPct val="100000"/>
              </a:lnSpc>
              <a:buNone/>
              <a:defRPr sz="1000" spc="0">
                <a:solidFill>
                  <a:schemeClr val="tx2"/>
                </a:solidFill>
              </a:defRPr>
            </a:lvl4pPr>
            <a:lvl5pPr marL="1828800" indent="0">
              <a:lnSpc>
                <a:spcPct val="100000"/>
              </a:lnSpc>
              <a:buNone/>
              <a:defRPr sz="1000" spc="0">
                <a:solidFill>
                  <a:schemeClr val="tx2"/>
                </a:solidFill>
              </a:defRPr>
            </a:lvl5pPr>
          </a:lstStyle>
          <a:p>
            <a:pPr lvl="0"/>
            <a:r>
              <a:rPr lang="en-US" noProof="0"/>
              <a:t>Click to edit Master text styles</a:t>
            </a:r>
          </a:p>
        </p:txBody>
      </p:sp>
      <p:sp>
        <p:nvSpPr>
          <p:cNvPr id="3" name="Chart Placeholder 2" title="Decorative">
            <a:extLst>
              <a:ext uri="{FF2B5EF4-FFF2-40B4-BE49-F238E27FC236}">
                <a16:creationId xmlns:a16="http://schemas.microsoft.com/office/drawing/2014/main" id="{D352E4A8-F531-4E6C-BD45-CE540EDB1D48}"/>
              </a:ext>
            </a:extLst>
          </p:cNvPr>
          <p:cNvSpPr>
            <a:spLocks noGrp="1"/>
          </p:cNvSpPr>
          <p:nvPr>
            <p:ph type="chart" sz="quarter" idx="13"/>
          </p:nvPr>
        </p:nvSpPr>
        <p:spPr>
          <a:xfrm>
            <a:off x="5815420" y="2392680"/>
            <a:ext cx="5742622" cy="4023995"/>
          </a:xfrm>
        </p:spPr>
        <p:txBody>
          <a:bodyPr/>
          <a:lstStyle/>
          <a:p>
            <a:r>
              <a:rPr lang="en-US" noProof="0"/>
              <a:t>Click icon to add chart</a:t>
            </a:r>
            <a:endParaRPr lang="en-US" noProof="0" dirty="0"/>
          </a:p>
        </p:txBody>
      </p:sp>
      <p:sp>
        <p:nvSpPr>
          <p:cNvPr id="4" name="Picture Placeholder 3" title="Decorative">
            <a:extLst>
              <a:ext uri="{FF2B5EF4-FFF2-40B4-BE49-F238E27FC236}">
                <a16:creationId xmlns:a16="http://schemas.microsoft.com/office/drawing/2014/main" id="{C9E9201F-1E54-4CE0-974D-2A45F04F48B9}"/>
              </a:ext>
            </a:extLst>
          </p:cNvPr>
          <p:cNvSpPr>
            <a:spLocks noGrp="1"/>
          </p:cNvSpPr>
          <p:nvPr>
            <p:ph type="pic" sz="quarter" idx="14"/>
          </p:nvPr>
        </p:nvSpPr>
        <p:spPr>
          <a:xfrm>
            <a:off x="838200" y="2392045"/>
            <a:ext cx="4776788" cy="4023995"/>
          </a:xfrm>
        </p:spPr>
        <p:txBody>
          <a:bodyPr/>
          <a:lstStyle/>
          <a:p>
            <a:r>
              <a:rPr lang="en-US" noProof="0"/>
              <a:t>Click icon to add picture</a:t>
            </a:r>
            <a:endParaRPr lang="en-US" noProof="0" dirty="0"/>
          </a:p>
        </p:txBody>
      </p:sp>
    </p:spTree>
    <p:extLst>
      <p:ext uri="{BB962C8B-B14F-4D97-AF65-F5344CB8AC3E}">
        <p14:creationId xmlns:p14="http://schemas.microsoft.com/office/powerpoint/2010/main" val="698514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with Image">
    <p:bg>
      <p:bgPr>
        <a:solidFill>
          <a:schemeClr val="accent4"/>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7" name="Rectangle 6" title="Decorative"/>
          <p:cNvSpPr/>
          <p:nvPr userDrawn="1"/>
        </p:nvSpPr>
        <p:spPr>
          <a:xfrm>
            <a:off x="1238104" y="860778"/>
            <a:ext cx="9715792" cy="5136445"/>
          </a:xfrm>
          <a:prstGeom prst="rect">
            <a:avLst/>
          </a:prstGeom>
          <a:noFill/>
          <a:ln w="762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787606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74535-13A9-914D-A6BC-97AFF288301C}"/>
              </a:ext>
            </a:extLst>
          </p:cNvPr>
          <p:cNvSpPr>
            <a:spLocks noGrp="1"/>
          </p:cNvSpPr>
          <p:nvPr>
            <p:ph type="title" hasCustomPrompt="1"/>
          </p:nvPr>
        </p:nvSpPr>
        <p:spPr>
          <a:xfrm>
            <a:off x="647700" y="289560"/>
            <a:ext cx="10896600" cy="893218"/>
          </a:xfrm>
        </p:spPr>
        <p:txBody>
          <a:bodyPr anchor="b"/>
          <a:lstStyle>
            <a:lvl1pPr algn="ctr">
              <a:defRPr/>
            </a:lvl1pPr>
          </a:lstStyle>
          <a:p>
            <a:r>
              <a:rPr lang="en-US" dirty="0"/>
              <a:t>CLICK TO EDIT MASTER TITLE STYLE</a:t>
            </a:r>
          </a:p>
        </p:txBody>
      </p:sp>
      <p:sp>
        <p:nvSpPr>
          <p:cNvPr id="11" name="Text Placeholder 11">
            <a:extLst>
              <a:ext uri="{FF2B5EF4-FFF2-40B4-BE49-F238E27FC236}">
                <a16:creationId xmlns:a16="http://schemas.microsoft.com/office/drawing/2014/main" id="{43A40995-514F-A74C-B120-F2ADB492062F}"/>
              </a:ext>
            </a:extLst>
          </p:cNvPr>
          <p:cNvSpPr>
            <a:spLocks noGrp="1"/>
          </p:cNvSpPr>
          <p:nvPr>
            <p:ph type="body" sz="quarter" idx="12" hasCustomPrompt="1"/>
          </p:nvPr>
        </p:nvSpPr>
        <p:spPr>
          <a:xfrm>
            <a:off x="647700" y="1097363"/>
            <a:ext cx="10896600" cy="602887"/>
          </a:xfrm>
        </p:spPr>
        <p:txBody>
          <a:bodyPr anchor="ctr">
            <a:normAutofit/>
          </a:bodyPr>
          <a:lstStyle>
            <a:lvl1pPr marL="0" indent="0" algn="ctr">
              <a:buNone/>
              <a:defRPr sz="1400" spc="300">
                <a:solidFill>
                  <a:schemeClr val="tx2"/>
                </a:solidFill>
                <a:latin typeface="+mj-lt"/>
              </a:defRPr>
            </a:lvl1pPr>
            <a:lvl2pPr>
              <a:defRPr sz="1100">
                <a:solidFill>
                  <a:schemeClr val="tx2"/>
                </a:solidFill>
              </a:defRPr>
            </a:lvl2pPr>
            <a:lvl3pPr>
              <a:defRPr sz="1050">
                <a:solidFill>
                  <a:schemeClr val="tx2"/>
                </a:solidFill>
              </a:defRPr>
            </a:lvl3pPr>
            <a:lvl4pPr>
              <a:defRPr sz="1000">
                <a:solidFill>
                  <a:schemeClr val="tx2"/>
                </a:solidFill>
              </a:defRPr>
            </a:lvl4pPr>
            <a:lvl5pPr>
              <a:defRPr sz="1000">
                <a:solidFill>
                  <a:schemeClr val="tx2"/>
                </a:solidFill>
              </a:defRPr>
            </a:lvl5pPr>
          </a:lstStyle>
          <a:p>
            <a:pPr lvl="0"/>
            <a:r>
              <a:rPr lang="en-US" dirty="0"/>
              <a:t>SUBTITLE HERE</a:t>
            </a:r>
          </a:p>
        </p:txBody>
      </p:sp>
      <p:sp>
        <p:nvSpPr>
          <p:cNvPr id="4" name="Table Placeholder 3" title="Decorative">
            <a:extLst>
              <a:ext uri="{FF2B5EF4-FFF2-40B4-BE49-F238E27FC236}">
                <a16:creationId xmlns:a16="http://schemas.microsoft.com/office/drawing/2014/main" id="{EC1740A4-BBA1-4296-9738-ADD3B80B2439}"/>
              </a:ext>
            </a:extLst>
          </p:cNvPr>
          <p:cNvSpPr>
            <a:spLocks noGrp="1"/>
          </p:cNvSpPr>
          <p:nvPr>
            <p:ph type="tbl" sz="quarter" idx="13"/>
          </p:nvPr>
        </p:nvSpPr>
        <p:spPr>
          <a:xfrm>
            <a:off x="647700" y="1806575"/>
            <a:ext cx="10896600" cy="4578350"/>
          </a:xfrm>
        </p:spPr>
        <p:txBody>
          <a:bodyPr/>
          <a:lstStyle/>
          <a:p>
            <a:r>
              <a:rPr lang="en-US"/>
              <a:t>Click icon to add table</a:t>
            </a:r>
            <a:endParaRPr lang="en-US" dirty="0"/>
          </a:p>
        </p:txBody>
      </p:sp>
    </p:spTree>
    <p:extLst>
      <p:ext uri="{BB962C8B-B14F-4D97-AF65-F5344CB8AC3E}">
        <p14:creationId xmlns:p14="http://schemas.microsoft.com/office/powerpoint/2010/main" val="8508298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69723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B4EF4F-0A84-4C50-B171-F044231527B2}"/>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Picture Placeholder 6" title="Decorative">
            <a:extLst>
              <a:ext uri="{FF2B5EF4-FFF2-40B4-BE49-F238E27FC236}">
                <a16:creationId xmlns:a16="http://schemas.microsoft.com/office/drawing/2014/main" id="{18957288-25D1-4D25-BECD-5A2E6A888185}"/>
              </a:ext>
            </a:extLst>
          </p:cNvPr>
          <p:cNvSpPr>
            <a:spLocks noGrp="1"/>
          </p:cNvSpPr>
          <p:nvPr>
            <p:ph type="pic" sz="quarter" idx="13"/>
          </p:nvPr>
        </p:nvSpPr>
        <p:spPr>
          <a:xfrm>
            <a:off x="3236595" y="260350"/>
            <a:ext cx="4492625" cy="630078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6" name="Picture Placeholder 6" title="Decorative">
            <a:extLst>
              <a:ext uri="{FF2B5EF4-FFF2-40B4-BE49-F238E27FC236}">
                <a16:creationId xmlns:a16="http://schemas.microsoft.com/office/drawing/2014/main" id="{3F6FD22A-5FDA-45EC-BE49-3C0E30A397B0}"/>
              </a:ext>
            </a:extLst>
          </p:cNvPr>
          <p:cNvSpPr>
            <a:spLocks noGrp="1"/>
          </p:cNvSpPr>
          <p:nvPr>
            <p:ph type="pic" sz="quarter" idx="15"/>
          </p:nvPr>
        </p:nvSpPr>
        <p:spPr>
          <a:xfrm>
            <a:off x="7839076" y="260350"/>
            <a:ext cx="4052888" cy="3803650"/>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7" name="Picture Placeholder 6" title="Decorative">
            <a:extLst>
              <a:ext uri="{FF2B5EF4-FFF2-40B4-BE49-F238E27FC236}">
                <a16:creationId xmlns:a16="http://schemas.microsoft.com/office/drawing/2014/main" id="{B64BDA74-9644-41EB-984D-939D27B60F3F}"/>
              </a:ext>
            </a:extLst>
          </p:cNvPr>
          <p:cNvSpPr>
            <a:spLocks noGrp="1"/>
          </p:cNvSpPr>
          <p:nvPr>
            <p:ph type="pic" sz="quarter" idx="16"/>
          </p:nvPr>
        </p:nvSpPr>
        <p:spPr>
          <a:xfrm>
            <a:off x="7839076" y="4165600"/>
            <a:ext cx="4052888" cy="2395538"/>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8" name="Title 1">
            <a:extLst>
              <a:ext uri="{FF2B5EF4-FFF2-40B4-BE49-F238E27FC236}">
                <a16:creationId xmlns:a16="http://schemas.microsoft.com/office/drawing/2014/main" id="{531D0563-B39F-46E6-AC0D-1CDBD9E8989A}"/>
              </a:ext>
            </a:extLst>
          </p:cNvPr>
          <p:cNvSpPr>
            <a:spLocks noGrp="1"/>
          </p:cNvSpPr>
          <p:nvPr>
            <p:ph type="title" hasCustomPrompt="1"/>
          </p:nvPr>
        </p:nvSpPr>
        <p:spPr>
          <a:xfrm>
            <a:off x="518160" y="450030"/>
            <a:ext cx="2578099" cy="2508588"/>
          </a:xfrm>
        </p:spPr>
        <p:txBody>
          <a:bodyPr lIns="0" anchor="b">
            <a:normAutofit/>
          </a:bodyPr>
          <a:lstStyle>
            <a:lvl1pPr algn="l">
              <a:defRPr sz="4000"/>
            </a:lvl1pPr>
          </a:lstStyle>
          <a:p>
            <a:r>
              <a:rPr lang="en-US" noProof="0"/>
              <a:t>Click to Add </a:t>
            </a:r>
            <a:br>
              <a:rPr lang="en-US" noProof="0"/>
            </a:br>
            <a:r>
              <a:rPr lang="en-US" noProof="0"/>
              <a:t>Slide Title Here</a:t>
            </a:r>
          </a:p>
        </p:txBody>
      </p:sp>
      <p:sp>
        <p:nvSpPr>
          <p:cNvPr id="10" name="Shape 62" title="Decorative">
            <a:extLst>
              <a:ext uri="{FF2B5EF4-FFF2-40B4-BE49-F238E27FC236}">
                <a16:creationId xmlns:a16="http://schemas.microsoft.com/office/drawing/2014/main" id="{E1A23DB6-E067-4A30-8C4B-98B452428518}"/>
              </a:ext>
            </a:extLst>
          </p:cNvPr>
          <p:cNvSpPr/>
          <p:nvPr userDrawn="1"/>
        </p:nvSpPr>
        <p:spPr>
          <a:xfrm rot="16200000" flipV="1">
            <a:off x="1612562" y="1959892"/>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12529377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4" name="Picture Placeholder 6" title="Decorative">
            <a:extLst>
              <a:ext uri="{FF2B5EF4-FFF2-40B4-BE49-F238E27FC236}">
                <a16:creationId xmlns:a16="http://schemas.microsoft.com/office/drawing/2014/main" id="{18957288-25D1-4D25-BECD-5A2E6A888185}"/>
              </a:ext>
            </a:extLst>
          </p:cNvPr>
          <p:cNvSpPr>
            <a:spLocks noGrp="1"/>
          </p:cNvSpPr>
          <p:nvPr>
            <p:ph type="pic" sz="quarter" idx="13"/>
          </p:nvPr>
        </p:nvSpPr>
        <p:spPr>
          <a:xfrm>
            <a:off x="2315" y="1497808"/>
            <a:ext cx="3129335" cy="5360192"/>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6" name="Picture Placeholder 6" title="Decorative">
            <a:extLst>
              <a:ext uri="{FF2B5EF4-FFF2-40B4-BE49-F238E27FC236}">
                <a16:creationId xmlns:a16="http://schemas.microsoft.com/office/drawing/2014/main" id="{3F6FD22A-5FDA-45EC-BE49-3C0E30A397B0}"/>
              </a:ext>
            </a:extLst>
          </p:cNvPr>
          <p:cNvSpPr>
            <a:spLocks noGrp="1"/>
          </p:cNvSpPr>
          <p:nvPr>
            <p:ph type="pic" sz="quarter" idx="15"/>
          </p:nvPr>
        </p:nvSpPr>
        <p:spPr>
          <a:xfrm>
            <a:off x="3366714" y="-20671"/>
            <a:ext cx="3129336" cy="5397069"/>
          </a:xfrm>
          <a:solidFill>
            <a:schemeClr val="bg1">
              <a:lumMod val="95000"/>
            </a:schemeClr>
          </a:solidFill>
        </p:spPr>
        <p:txBody>
          <a:bodyPr vert="horz" lIns="91440" tIns="45720" rIns="91440" bIns="45720" rtlCol="0">
            <a:normAutofit/>
          </a:bodyPr>
          <a:lstStyle>
            <a:lvl1pPr>
              <a:defRPr lang="en-US" sz="1800"/>
            </a:lvl1pPr>
          </a:lstStyle>
          <a:p>
            <a:pPr marL="0" lvl="0" indent="0" algn="ctr">
              <a:buNone/>
            </a:pPr>
            <a:r>
              <a:rPr lang="en-US" noProof="0"/>
              <a:t>Click icon to add picture</a:t>
            </a:r>
            <a:endParaRPr lang="en-US" noProof="0" dirty="0"/>
          </a:p>
        </p:txBody>
      </p:sp>
      <p:sp>
        <p:nvSpPr>
          <p:cNvPr id="8" name="Title 1">
            <a:extLst>
              <a:ext uri="{FF2B5EF4-FFF2-40B4-BE49-F238E27FC236}">
                <a16:creationId xmlns:a16="http://schemas.microsoft.com/office/drawing/2014/main" id="{531D0563-B39F-46E6-AC0D-1CDBD9E8989A}"/>
              </a:ext>
            </a:extLst>
          </p:cNvPr>
          <p:cNvSpPr>
            <a:spLocks noGrp="1"/>
          </p:cNvSpPr>
          <p:nvPr>
            <p:ph type="title" hasCustomPrompt="1"/>
          </p:nvPr>
        </p:nvSpPr>
        <p:spPr>
          <a:xfrm>
            <a:off x="7461446" y="2718684"/>
            <a:ext cx="3415560" cy="2508588"/>
          </a:xfrm>
        </p:spPr>
        <p:txBody>
          <a:bodyPr lIns="0" anchor="b">
            <a:normAutofit/>
          </a:bodyPr>
          <a:lstStyle>
            <a:lvl1pPr algn="l">
              <a:defRPr sz="4000"/>
            </a:lvl1pPr>
          </a:lstStyle>
          <a:p>
            <a:r>
              <a:rPr lang="en-US" noProof="0"/>
              <a:t>Click to Add </a:t>
            </a:r>
            <a:br>
              <a:rPr lang="en-US" noProof="0"/>
            </a:br>
            <a:r>
              <a:rPr lang="en-US" noProof="0"/>
              <a:t>Slide Title Here</a:t>
            </a:r>
          </a:p>
        </p:txBody>
      </p:sp>
      <p:sp>
        <p:nvSpPr>
          <p:cNvPr id="10" name="Shape 62" title="Decorative">
            <a:extLst>
              <a:ext uri="{FF2B5EF4-FFF2-40B4-BE49-F238E27FC236}">
                <a16:creationId xmlns:a16="http://schemas.microsoft.com/office/drawing/2014/main" id="{E1A23DB6-E067-4A30-8C4B-98B452428518}"/>
              </a:ext>
            </a:extLst>
          </p:cNvPr>
          <p:cNvSpPr/>
          <p:nvPr userDrawn="1"/>
        </p:nvSpPr>
        <p:spPr>
          <a:xfrm rot="16200000" flipV="1">
            <a:off x="8555848" y="4281994"/>
            <a:ext cx="0" cy="2188805"/>
          </a:xfrm>
          <a:prstGeom prst="line">
            <a:avLst/>
          </a:prstGeom>
          <a:ln w="76200">
            <a:solidFill>
              <a:schemeClr val="accent4"/>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lang="en-US" sz="1500" noProof="0" dirty="0"/>
          </a:p>
        </p:txBody>
      </p:sp>
    </p:spTree>
    <p:extLst>
      <p:ext uri="{BB962C8B-B14F-4D97-AF65-F5344CB8AC3E}">
        <p14:creationId xmlns:p14="http://schemas.microsoft.com/office/powerpoint/2010/main" val="10967618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Picture Placeholder 4" title="Decorative">
            <a:extLst>
              <a:ext uri="{FF2B5EF4-FFF2-40B4-BE49-F238E27FC236}">
                <a16:creationId xmlns:a16="http://schemas.microsoft.com/office/drawing/2014/main" id="{AC817481-FC70-46B9-B779-4E5C04778C8E}"/>
              </a:ext>
            </a:extLst>
          </p:cNvPr>
          <p:cNvSpPr>
            <a:spLocks noGrp="1"/>
          </p:cNvSpPr>
          <p:nvPr>
            <p:ph type="pic" sz="quarter" idx="10"/>
          </p:nvPr>
        </p:nvSpPr>
        <p:spPr>
          <a:xfrm>
            <a:off x="212725" y="1260389"/>
            <a:ext cx="2816352" cy="3173816"/>
          </a:xfrm>
          <a:solidFill>
            <a:schemeClr val="bg1">
              <a:lumMod val="95000"/>
            </a:schemeClr>
          </a:solidFill>
        </p:spPr>
        <p:txBody>
          <a:bodyPr/>
          <a:lstStyle/>
          <a:p>
            <a:r>
              <a:rPr lang="en-US"/>
              <a:t>Click icon to add picture</a:t>
            </a:r>
            <a:endParaRPr lang="en-US" dirty="0"/>
          </a:p>
        </p:txBody>
      </p:sp>
      <p:sp>
        <p:nvSpPr>
          <p:cNvPr id="4" name="Picture Placeholder 4" title="Decorative">
            <a:extLst>
              <a:ext uri="{FF2B5EF4-FFF2-40B4-BE49-F238E27FC236}">
                <a16:creationId xmlns:a16="http://schemas.microsoft.com/office/drawing/2014/main" id="{D653D0B5-B695-4544-91E9-B8223EA713FF}"/>
              </a:ext>
            </a:extLst>
          </p:cNvPr>
          <p:cNvSpPr>
            <a:spLocks noGrp="1"/>
          </p:cNvSpPr>
          <p:nvPr>
            <p:ph type="pic" sz="quarter" idx="11"/>
          </p:nvPr>
        </p:nvSpPr>
        <p:spPr>
          <a:xfrm>
            <a:off x="3194701" y="0"/>
            <a:ext cx="2817564" cy="3175686"/>
          </a:xfrm>
          <a:solidFill>
            <a:schemeClr val="bg1">
              <a:lumMod val="95000"/>
            </a:schemeClr>
          </a:solidFill>
        </p:spPr>
        <p:txBody>
          <a:bodyPr/>
          <a:lstStyle/>
          <a:p>
            <a:r>
              <a:rPr lang="en-US"/>
              <a:t>Click icon to add picture</a:t>
            </a:r>
            <a:endParaRPr lang="en-US" dirty="0"/>
          </a:p>
        </p:txBody>
      </p:sp>
      <p:sp>
        <p:nvSpPr>
          <p:cNvPr id="5" name="Picture Placeholder 4" title="Decorative">
            <a:extLst>
              <a:ext uri="{FF2B5EF4-FFF2-40B4-BE49-F238E27FC236}">
                <a16:creationId xmlns:a16="http://schemas.microsoft.com/office/drawing/2014/main" id="{00DB6AEA-811C-4554-97AF-7D4F2639BDC7}"/>
              </a:ext>
            </a:extLst>
          </p:cNvPr>
          <p:cNvSpPr>
            <a:spLocks noGrp="1"/>
          </p:cNvSpPr>
          <p:nvPr>
            <p:ph type="pic" sz="quarter" idx="12"/>
          </p:nvPr>
        </p:nvSpPr>
        <p:spPr>
          <a:xfrm>
            <a:off x="213361" y="4586414"/>
            <a:ext cx="5798904" cy="2271585"/>
          </a:xfrm>
          <a:solidFill>
            <a:schemeClr val="bg1">
              <a:lumMod val="95000"/>
            </a:schemeClr>
          </a:solidFill>
        </p:spPr>
        <p:txBody>
          <a:bodyPr/>
          <a:lstStyle/>
          <a:p>
            <a:r>
              <a:rPr lang="en-US"/>
              <a:t>Click icon to add picture</a:t>
            </a:r>
            <a:endParaRPr lang="en-US" dirty="0"/>
          </a:p>
        </p:txBody>
      </p:sp>
      <p:sp>
        <p:nvSpPr>
          <p:cNvPr id="6" name="Picture Placeholder 4" title="Decorative">
            <a:extLst>
              <a:ext uri="{FF2B5EF4-FFF2-40B4-BE49-F238E27FC236}">
                <a16:creationId xmlns:a16="http://schemas.microsoft.com/office/drawing/2014/main" id="{75694821-2A94-40B8-8AAD-3E3762AFD388}"/>
              </a:ext>
            </a:extLst>
          </p:cNvPr>
          <p:cNvSpPr>
            <a:spLocks noGrp="1"/>
          </p:cNvSpPr>
          <p:nvPr>
            <p:ph type="pic" sz="quarter" idx="13"/>
          </p:nvPr>
        </p:nvSpPr>
        <p:spPr>
          <a:xfrm>
            <a:off x="6179737" y="4586414"/>
            <a:ext cx="2817564" cy="2271585"/>
          </a:xfrm>
          <a:solidFill>
            <a:schemeClr val="bg1">
              <a:lumMod val="95000"/>
            </a:schemeClr>
          </a:solidFill>
        </p:spPr>
        <p:txBody>
          <a:bodyPr/>
          <a:lstStyle/>
          <a:p>
            <a:r>
              <a:rPr lang="en-US"/>
              <a:t>Click icon to add picture</a:t>
            </a:r>
            <a:endParaRPr lang="en-US" dirty="0"/>
          </a:p>
        </p:txBody>
      </p:sp>
      <p:sp>
        <p:nvSpPr>
          <p:cNvPr id="7" name="Picture Placeholder 4" title="Decorative">
            <a:extLst>
              <a:ext uri="{FF2B5EF4-FFF2-40B4-BE49-F238E27FC236}">
                <a16:creationId xmlns:a16="http://schemas.microsoft.com/office/drawing/2014/main" id="{D653D0B5-B695-4544-91E9-B8223EA713FF}"/>
              </a:ext>
            </a:extLst>
          </p:cNvPr>
          <p:cNvSpPr>
            <a:spLocks noGrp="1"/>
          </p:cNvSpPr>
          <p:nvPr>
            <p:ph type="pic" sz="quarter" idx="14"/>
          </p:nvPr>
        </p:nvSpPr>
        <p:spPr>
          <a:xfrm>
            <a:off x="6177889" y="2030436"/>
            <a:ext cx="2817564" cy="2403769"/>
          </a:xfrm>
          <a:solidFill>
            <a:schemeClr val="bg1">
              <a:lumMod val="95000"/>
            </a:schemeClr>
          </a:solidFill>
        </p:spPr>
        <p:txBody>
          <a:bodyPr/>
          <a:lstStyle/>
          <a:p>
            <a:r>
              <a:rPr lang="en-US"/>
              <a:t>Click icon to add picture</a:t>
            </a:r>
            <a:endParaRPr lang="en-US" dirty="0"/>
          </a:p>
        </p:txBody>
      </p:sp>
      <p:sp>
        <p:nvSpPr>
          <p:cNvPr id="8" name="Picture Placeholder 4" title="Decorative">
            <a:extLst>
              <a:ext uri="{FF2B5EF4-FFF2-40B4-BE49-F238E27FC236}">
                <a16:creationId xmlns:a16="http://schemas.microsoft.com/office/drawing/2014/main" id="{D653D0B5-B695-4544-91E9-B8223EA713FF}"/>
              </a:ext>
            </a:extLst>
          </p:cNvPr>
          <p:cNvSpPr>
            <a:spLocks noGrp="1"/>
          </p:cNvSpPr>
          <p:nvPr>
            <p:ph type="pic" sz="quarter" idx="15"/>
          </p:nvPr>
        </p:nvSpPr>
        <p:spPr>
          <a:xfrm>
            <a:off x="9161076" y="0"/>
            <a:ext cx="2817564" cy="4434205"/>
          </a:xfrm>
          <a:solidFill>
            <a:schemeClr val="bg1">
              <a:lumMod val="95000"/>
            </a:schemeClr>
          </a:solidFill>
        </p:spPr>
        <p:txBody>
          <a:bodyPr/>
          <a:lstStyle/>
          <a:p>
            <a:r>
              <a:rPr lang="en-US"/>
              <a:t>Click icon to add picture</a:t>
            </a:r>
            <a:endParaRPr lang="en-US" dirty="0"/>
          </a:p>
        </p:txBody>
      </p:sp>
      <p:sp>
        <p:nvSpPr>
          <p:cNvPr id="2" name="Rectangle 1" title="Decorative"/>
          <p:cNvSpPr/>
          <p:nvPr userDrawn="1"/>
        </p:nvSpPr>
        <p:spPr>
          <a:xfrm>
            <a:off x="213361" y="0"/>
            <a:ext cx="2815716" cy="10997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title="Decorative"/>
          <p:cNvSpPr/>
          <p:nvPr userDrawn="1"/>
        </p:nvSpPr>
        <p:spPr>
          <a:xfrm>
            <a:off x="3196549" y="3334454"/>
            <a:ext cx="2815716" cy="10997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title="Decorative"/>
          <p:cNvSpPr/>
          <p:nvPr userDrawn="1"/>
        </p:nvSpPr>
        <p:spPr>
          <a:xfrm>
            <a:off x="6179737" y="0"/>
            <a:ext cx="2815716" cy="18782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title="Decorative"/>
          <p:cNvSpPr/>
          <p:nvPr userDrawn="1"/>
        </p:nvSpPr>
        <p:spPr>
          <a:xfrm>
            <a:off x="9162924" y="4598770"/>
            <a:ext cx="2815716" cy="225922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322771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9" name="Rectangle 8"/>
          <p:cNvSpPr/>
          <p:nvPr userDrawn="1"/>
        </p:nvSpPr>
        <p:spPr>
          <a:xfrm>
            <a:off x="256033" y="265177"/>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cxnSp>
        <p:nvCxnSpPr>
          <p:cNvPr id="12" name="Straight Connector 11"/>
          <p:cNvCxnSpPr/>
          <p:nvPr userDrawn="1"/>
        </p:nvCxnSpPr>
        <p:spPr>
          <a:xfrm>
            <a:off x="604435"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258610D-0376-4D1E-8ED8-29382288B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1783" t="-3"/>
          <a:stretch/>
        </p:blipFill>
        <p:spPr>
          <a:xfrm>
            <a:off x="269032" y="4801396"/>
            <a:ext cx="11653936" cy="1786228"/>
          </a:xfrm>
          <a:prstGeom prst="rect">
            <a:avLst/>
          </a:prstGeom>
        </p:spPr>
      </p:pic>
      <p:sp>
        <p:nvSpPr>
          <p:cNvPr id="3" name="Title 2">
            <a:extLst>
              <a:ext uri="{FF2B5EF4-FFF2-40B4-BE49-F238E27FC236}">
                <a16:creationId xmlns:a16="http://schemas.microsoft.com/office/drawing/2014/main" id="{21C16CD2-606C-441E-BBA3-51767980CCA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401118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6"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9" name="Picture 8">
            <a:extLst>
              <a:ext uri="{FF2B5EF4-FFF2-40B4-BE49-F238E27FC236}">
                <a16:creationId xmlns:a16="http://schemas.microsoft.com/office/drawing/2014/main" id="{411144C7-7343-4CE5-A07E-D33B9A481BA1}"/>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
          <a:stretch/>
        </p:blipFill>
        <p:spPr>
          <a:xfrm>
            <a:off x="269032" y="4801396"/>
            <a:ext cx="11653936" cy="1786228"/>
          </a:xfrm>
          <a:prstGeom prst="rect">
            <a:avLst/>
          </a:prstGeom>
        </p:spPr>
      </p:pic>
    </p:spTree>
    <p:extLst>
      <p:ext uri="{BB962C8B-B14F-4D97-AF65-F5344CB8AC3E}">
        <p14:creationId xmlns:p14="http://schemas.microsoft.com/office/powerpoint/2010/main" val="1515758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with Image">
    <p:bg>
      <p:bgPr>
        <a:solidFill>
          <a:schemeClr val="accent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A99C074-A230-B944-8FEA-870A76765C60}"/>
              </a:ext>
            </a:extLst>
          </p:cNvPr>
          <p:cNvSpPr>
            <a:spLocks noGrp="1"/>
          </p:cNvSpPr>
          <p:nvPr>
            <p:ph type="title" hasCustomPrompt="1"/>
          </p:nvPr>
        </p:nvSpPr>
        <p:spPr>
          <a:xfrm>
            <a:off x="2565399" y="3107447"/>
            <a:ext cx="7252505" cy="891250"/>
          </a:xfrm>
        </p:spPr>
        <p:txBody>
          <a:bodyPr anchor="t">
            <a:noAutofit/>
          </a:bodyPr>
          <a:lstStyle>
            <a:lvl1pPr algn="ctr">
              <a:defRPr sz="5000" b="1">
                <a:solidFill>
                  <a:schemeClr val="bg1"/>
                </a:solidFill>
                <a:latin typeface="+mj-lt"/>
              </a:defRPr>
            </a:lvl1pPr>
          </a:lstStyle>
          <a:p>
            <a:r>
              <a:rPr lang="en-US" dirty="0"/>
              <a:t>CLICK TO ADD TITLE</a:t>
            </a:r>
          </a:p>
        </p:txBody>
      </p:sp>
      <p:sp>
        <p:nvSpPr>
          <p:cNvPr id="13" name="Text Placeholder 12">
            <a:extLst>
              <a:ext uri="{FF2B5EF4-FFF2-40B4-BE49-F238E27FC236}">
                <a16:creationId xmlns:a16="http://schemas.microsoft.com/office/drawing/2014/main" id="{1221857D-ECFA-4D4D-91DF-E36500791501}"/>
              </a:ext>
            </a:extLst>
          </p:cNvPr>
          <p:cNvSpPr>
            <a:spLocks noGrp="1"/>
          </p:cNvSpPr>
          <p:nvPr>
            <p:ph type="body" sz="quarter" idx="14" hasCustomPrompt="1"/>
          </p:nvPr>
        </p:nvSpPr>
        <p:spPr>
          <a:xfrm>
            <a:off x="2565400" y="4195470"/>
            <a:ext cx="7252504" cy="338549"/>
          </a:xfrm>
        </p:spPr>
        <p:txBody>
          <a:bodyPr>
            <a:normAutofit/>
          </a:bodyPr>
          <a:lstStyle>
            <a:lvl1pPr marL="0" indent="0" algn="ctr">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rot="16200000" flipV="1">
            <a:off x="6096000" y="2924870"/>
            <a:ext cx="0" cy="2188805"/>
          </a:xfrm>
          <a:prstGeom prst="line">
            <a:avLst/>
          </a:prstGeom>
          <a:ln w="25400">
            <a:solidFill>
              <a:schemeClr val="bg1"/>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
        <p:nvSpPr>
          <p:cNvPr id="7" name="Rectangle 6" title="Decorative"/>
          <p:cNvSpPr/>
          <p:nvPr userDrawn="1"/>
        </p:nvSpPr>
        <p:spPr>
          <a:xfrm>
            <a:off x="1238104" y="860778"/>
            <a:ext cx="9715792" cy="5136445"/>
          </a:xfrm>
          <a:prstGeom prst="rect">
            <a:avLst/>
          </a:prstGeom>
          <a:noFill/>
          <a:ln w="76200">
            <a:solidFill>
              <a:schemeClr val="accent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02895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Divider with Image">
    <p:bg>
      <p:bgPr>
        <a:solidFill>
          <a:schemeClr val="accent1"/>
        </a:solidFill>
        <a:effectLst/>
      </p:bgPr>
    </p:bg>
    <p:spTree>
      <p:nvGrpSpPr>
        <p:cNvPr id="1" name=""/>
        <p:cNvGrpSpPr/>
        <p:nvPr/>
      </p:nvGrpSpPr>
      <p:grpSpPr>
        <a:xfrm>
          <a:off x="0" y="0"/>
          <a:ext cx="0" cy="0"/>
          <a:chOff x="0" y="0"/>
          <a:chExt cx="0" cy="0"/>
        </a:xfrm>
      </p:grpSpPr>
      <p:sp>
        <p:nvSpPr>
          <p:cNvPr id="11"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838199" y="3673179"/>
            <a:ext cx="6826342" cy="2188805"/>
          </a:xfrm>
        </p:spPr>
        <p:txBody>
          <a:bodyPr rIns="457200" anchor="ctr">
            <a:noAutofit/>
          </a:bodyPr>
          <a:lstStyle>
            <a:lvl1pPr algn="r">
              <a:defRPr sz="5000" b="1">
                <a:solidFill>
                  <a:schemeClr val="bg1"/>
                </a:solidFill>
                <a:latin typeface="+mj-lt"/>
              </a:defRPr>
            </a:lvl1pPr>
          </a:lstStyle>
          <a:p>
            <a:r>
              <a:rPr lang="en-US" dirty="0"/>
              <a:t>CLICK TO ADD TITLE</a:t>
            </a:r>
          </a:p>
        </p:txBody>
      </p:sp>
      <p:sp>
        <p:nvSpPr>
          <p:cNvPr id="9" name="Text Placeholder 12" title="Decorative">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664542" y="3665204"/>
            <a:ext cx="4527458" cy="2196780"/>
          </a:xfrm>
          <a:solidFill>
            <a:schemeClr val="accent1"/>
          </a:solid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7664541" y="3673179"/>
            <a:ext cx="1" cy="2188805"/>
          </a:xfrm>
          <a:prstGeom prst="line">
            <a:avLst/>
          </a:prstGeom>
          <a:ln w="76200">
            <a:solidFill>
              <a:schemeClr val="accent1">
                <a:lumMod val="60000"/>
                <a:lumOff val="40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132737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lide Divider with Image">
    <p:bg>
      <p:bgPr>
        <a:solidFill>
          <a:schemeClr val="accent1"/>
        </a:solidFill>
        <a:effectLst/>
      </p:bgPr>
    </p:bg>
    <p:spTree>
      <p:nvGrpSpPr>
        <p:cNvPr id="1" name=""/>
        <p:cNvGrpSpPr/>
        <p:nvPr/>
      </p:nvGrpSpPr>
      <p:grpSpPr>
        <a:xfrm>
          <a:off x="0" y="0"/>
          <a:ext cx="0" cy="0"/>
          <a:chOff x="0" y="0"/>
          <a:chExt cx="0" cy="0"/>
        </a:xfrm>
      </p:grpSpPr>
      <p:sp>
        <p:nvSpPr>
          <p:cNvPr id="11" name="Picture Placeholder 4" title="Decorative">
            <a:extLst>
              <a:ext uri="{FF2B5EF4-FFF2-40B4-BE49-F238E27FC236}">
                <a16:creationId xmlns:a16="http://schemas.microsoft.com/office/drawing/2014/main" id="{BE84B7CE-D997-4F92-BD9D-3F9DE2782EF8}"/>
              </a:ext>
            </a:extLst>
          </p:cNvPr>
          <p:cNvSpPr>
            <a:spLocks noGrp="1"/>
          </p:cNvSpPr>
          <p:nvPr>
            <p:ph type="pic" sz="quarter" idx="15"/>
          </p:nvPr>
        </p:nvSpPr>
        <p:spPr>
          <a:xfrm>
            <a:off x="0" y="0"/>
            <a:ext cx="12192000" cy="6853712"/>
          </a:xfrm>
          <a:solidFill>
            <a:schemeClr val="bg1">
              <a:lumMod val="95000"/>
            </a:schemeClr>
          </a:solidFill>
        </p:spPr>
        <p:txBody>
          <a:bodyPr/>
          <a:lstStyle/>
          <a:p>
            <a:r>
              <a:rPr lang="en-US"/>
              <a:t>Click icon to add picture</a:t>
            </a:r>
            <a:endParaRPr lang="en-US" dirty="0"/>
          </a:p>
        </p:txBody>
      </p:sp>
      <p:sp>
        <p:nvSpPr>
          <p:cNvPr id="8" name="Title 1">
            <a:extLst>
              <a:ext uri="{FF2B5EF4-FFF2-40B4-BE49-F238E27FC236}">
                <a16:creationId xmlns:a16="http://schemas.microsoft.com/office/drawing/2014/main" id="{0E919B9B-5D3F-4FF0-A499-8925E9560B94}"/>
              </a:ext>
            </a:extLst>
          </p:cNvPr>
          <p:cNvSpPr>
            <a:spLocks noGrp="1"/>
          </p:cNvSpPr>
          <p:nvPr>
            <p:ph type="title" hasCustomPrompt="1"/>
          </p:nvPr>
        </p:nvSpPr>
        <p:spPr>
          <a:xfrm>
            <a:off x="838199" y="3673179"/>
            <a:ext cx="6826342" cy="2188805"/>
          </a:xfrm>
        </p:spPr>
        <p:txBody>
          <a:bodyPr rIns="457200" anchor="ctr">
            <a:noAutofit/>
          </a:bodyPr>
          <a:lstStyle>
            <a:lvl1pPr algn="r">
              <a:defRPr sz="5000" b="1">
                <a:solidFill>
                  <a:schemeClr val="bg1"/>
                </a:solidFill>
                <a:latin typeface="+mj-lt"/>
              </a:defRPr>
            </a:lvl1pPr>
          </a:lstStyle>
          <a:p>
            <a:r>
              <a:rPr lang="en-US" dirty="0"/>
              <a:t>CLICK TO ADD TITLE</a:t>
            </a:r>
          </a:p>
        </p:txBody>
      </p:sp>
      <p:sp>
        <p:nvSpPr>
          <p:cNvPr id="9" name="Text Placeholder 12" title="Decorative">
            <a:extLst>
              <a:ext uri="{FF2B5EF4-FFF2-40B4-BE49-F238E27FC236}">
                <a16:creationId xmlns:a16="http://schemas.microsoft.com/office/drawing/2014/main" id="{89A80859-BDA6-44AA-A750-4E06108B9B2B}"/>
              </a:ext>
            </a:extLst>
          </p:cNvPr>
          <p:cNvSpPr>
            <a:spLocks noGrp="1"/>
          </p:cNvSpPr>
          <p:nvPr>
            <p:ph type="body" sz="quarter" idx="14" hasCustomPrompt="1"/>
          </p:nvPr>
        </p:nvSpPr>
        <p:spPr>
          <a:xfrm>
            <a:off x="7664542" y="3665204"/>
            <a:ext cx="4527458" cy="2196780"/>
          </a:xfrm>
          <a:solidFill>
            <a:schemeClr val="accent2"/>
          </a:solidFill>
        </p:spPr>
        <p:txBody>
          <a:bodyPr lIns="274320" tIns="182880" rIns="182880" bIns="182880" anchor="ctr">
            <a:normAutofit/>
          </a:bodyPr>
          <a:lstStyle>
            <a:lvl1pPr marL="0" indent="0">
              <a:buNone/>
              <a:defRPr sz="1600" spc="300">
                <a:solidFill>
                  <a:schemeClr val="bg1"/>
                </a:solidFill>
                <a:latin typeface="+mn-lt"/>
                <a:cs typeface="Arial" panose="020B0604020202020204" pitchFamily="34" charset="0"/>
              </a:defRPr>
            </a:lvl1pPr>
          </a:lstStyle>
          <a:p>
            <a:pPr lvl="0"/>
            <a:r>
              <a:rPr lang="en-US" dirty="0"/>
              <a:t>SUBTITLE GOES HERE</a:t>
            </a:r>
          </a:p>
        </p:txBody>
      </p:sp>
      <p:sp>
        <p:nvSpPr>
          <p:cNvPr id="6" name="Shape 62" title="Decorative">
            <a:extLst>
              <a:ext uri="{FF2B5EF4-FFF2-40B4-BE49-F238E27FC236}">
                <a16:creationId xmlns:a16="http://schemas.microsoft.com/office/drawing/2014/main" id="{E1A23DB6-E067-4A30-8C4B-98B452428518}"/>
              </a:ext>
            </a:extLst>
          </p:cNvPr>
          <p:cNvSpPr/>
          <p:nvPr userDrawn="1"/>
        </p:nvSpPr>
        <p:spPr>
          <a:xfrm flipV="1">
            <a:off x="7664541" y="3673179"/>
            <a:ext cx="1" cy="2188805"/>
          </a:xfrm>
          <a:prstGeom prst="line">
            <a:avLst/>
          </a:prstGeom>
          <a:ln w="76200">
            <a:solidFill>
              <a:schemeClr val="accent2">
                <a:lumMod val="75000"/>
                <a:lumOff val="25000"/>
              </a:schemeClr>
            </a:solidFill>
            <a:miter lim="400000"/>
          </a:ln>
        </p:spPr>
        <p:txBody>
          <a:bodyPr lIns="19050" tIns="19050" rIns="19050" bIns="19050" anchor="ctr"/>
          <a:lstStyle/>
          <a:p>
            <a:pPr algn="ctr">
              <a:defRPr sz="3000">
                <a:solidFill>
                  <a:srgbClr val="000000"/>
                </a:solidFill>
                <a:latin typeface="Helvetica Light"/>
                <a:ea typeface="Helvetica Light"/>
                <a:cs typeface="Helvetica Light"/>
                <a:sym typeface="Helvetica Light"/>
              </a:defRPr>
            </a:pPr>
            <a:endParaRPr sz="1500" dirty="0"/>
          </a:p>
        </p:txBody>
      </p:sp>
    </p:spTree>
    <p:extLst>
      <p:ext uri="{BB962C8B-B14F-4D97-AF65-F5344CB8AC3E}">
        <p14:creationId xmlns:p14="http://schemas.microsoft.com/office/powerpoint/2010/main" val="11420661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F0FA98-2EE8-734A-95BB-A4637DCAD5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655A45B-F495-F641-AA7A-36292C3CC9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89227B26-65C5-5A4B-AAEC-70B3B5201C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4050737061"/>
      </p:ext>
    </p:extLst>
  </p:cSld>
  <p:clrMap bg1="lt1" tx1="dk1" bg2="lt2" tx2="dk2" accent1="accent1" accent2="accent2" accent3="accent3" accent4="accent4" accent5="accent5" accent6="accent6" hlink="hlink" folHlink="folHlink"/>
  <p:sldLayoutIdLst>
    <p:sldLayoutId id="2147483673" r:id="rId1"/>
    <p:sldLayoutId id="2147483736" r:id="rId2"/>
    <p:sldLayoutId id="2147483689" r:id="rId3"/>
    <p:sldLayoutId id="2147483735" r:id="rId4"/>
    <p:sldLayoutId id="2147483684" r:id="rId5"/>
    <p:sldLayoutId id="2147483752" r:id="rId6"/>
    <p:sldLayoutId id="2147483737" r:id="rId7"/>
    <p:sldLayoutId id="2147483651" r:id="rId8"/>
    <p:sldLayoutId id="2147483738" r:id="rId9"/>
    <p:sldLayoutId id="2147483685" r:id="rId10"/>
    <p:sldLayoutId id="2147483674" r:id="rId11"/>
    <p:sldLayoutId id="2147483690" r:id="rId12"/>
    <p:sldLayoutId id="2147483694" r:id="rId13"/>
    <p:sldLayoutId id="2147483748" r:id="rId14"/>
    <p:sldLayoutId id="2147483693" r:id="rId15"/>
    <p:sldLayoutId id="2147483686" r:id="rId16"/>
    <p:sldLayoutId id="2147483703" r:id="rId17"/>
    <p:sldLayoutId id="2147483709" r:id="rId18"/>
    <p:sldLayoutId id="2147483710" r:id="rId19"/>
    <p:sldLayoutId id="2147483711" r:id="rId20"/>
    <p:sldLayoutId id="2147483712" r:id="rId21"/>
    <p:sldLayoutId id="2147483749" r:id="rId22"/>
    <p:sldLayoutId id="2147483751" r:id="rId23"/>
    <p:sldLayoutId id="2147483704" r:id="rId24"/>
    <p:sldLayoutId id="2147483702" r:id="rId25"/>
    <p:sldLayoutId id="2147483713" r:id="rId26"/>
    <p:sldLayoutId id="2147483714" r:id="rId27"/>
    <p:sldLayoutId id="2147483715" r:id="rId28"/>
    <p:sldLayoutId id="2147483695" r:id="rId29"/>
    <p:sldLayoutId id="2147483730" r:id="rId30"/>
    <p:sldLayoutId id="2147483698" r:id="rId31"/>
    <p:sldLayoutId id="2147483731" r:id="rId32"/>
    <p:sldLayoutId id="2147483699" r:id="rId33"/>
    <p:sldLayoutId id="2147483732" r:id="rId34"/>
    <p:sldLayoutId id="2147483739" r:id="rId35"/>
    <p:sldLayoutId id="2147483740" r:id="rId36"/>
    <p:sldLayoutId id="2147483700" r:id="rId37"/>
    <p:sldLayoutId id="2147483741" r:id="rId38"/>
    <p:sldLayoutId id="2147483742" r:id="rId39"/>
    <p:sldLayoutId id="2147483696" r:id="rId40"/>
    <p:sldLayoutId id="2147483743" r:id="rId41"/>
    <p:sldLayoutId id="2147483744" r:id="rId42"/>
    <p:sldLayoutId id="2147483745" r:id="rId43"/>
    <p:sldLayoutId id="2147483705" r:id="rId44"/>
    <p:sldLayoutId id="2147483746" r:id="rId45"/>
    <p:sldLayoutId id="2147483687" r:id="rId46"/>
    <p:sldLayoutId id="2147483719" r:id="rId47"/>
    <p:sldLayoutId id="2147483720" r:id="rId48"/>
    <p:sldLayoutId id="2147483718" r:id="rId49"/>
    <p:sldLayoutId id="2147483721" r:id="rId50"/>
    <p:sldLayoutId id="2147483716" r:id="rId51"/>
    <p:sldLayoutId id="2147483722" r:id="rId52"/>
    <p:sldLayoutId id="2147483723" r:id="rId53"/>
    <p:sldLayoutId id="2147483753" r:id="rId54"/>
    <p:sldLayoutId id="2147483754" r:id="rId55"/>
    <p:sldLayoutId id="2147483755" r:id="rId56"/>
    <p:sldLayoutId id="2147483756" r:id="rId57"/>
    <p:sldLayoutId id="2147483725" r:id="rId58"/>
    <p:sldLayoutId id="2147483726" r:id="rId59"/>
    <p:sldLayoutId id="2147483675" r:id="rId60"/>
    <p:sldLayoutId id="2147483677" r:id="rId61"/>
    <p:sldLayoutId id="2147483729" r:id="rId62"/>
    <p:sldLayoutId id="2147483747" r:id="rId63"/>
    <p:sldLayoutId id="2147483728" r:id="rId64"/>
    <p:sldLayoutId id="2147483757" r:id="rId65"/>
    <p:sldLayoutId id="2147483758" r:id="rId66"/>
  </p:sldLayoutIdLst>
  <p:txStyles>
    <p:titleStyle>
      <a:lvl1pPr algn="l" defTabSz="914400" rtl="0" eaLnBrk="1" latinLnBrk="0" hangingPunct="1">
        <a:lnSpc>
          <a:spcPct val="90000"/>
        </a:lnSpc>
        <a:spcBef>
          <a:spcPct val="0"/>
        </a:spcBef>
        <a:buNone/>
        <a:defRPr sz="4400" b="1" i="0" kern="1200" spc="-150">
          <a:solidFill>
            <a:schemeClr val="tx2"/>
          </a:solidFill>
          <a:latin typeface="+mj-lt"/>
          <a:ea typeface="+mj-ea"/>
          <a:cs typeface="Gill Sans"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2"/>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8" userDrawn="1">
          <p15:clr>
            <a:srgbClr val="F26B43"/>
          </p15:clr>
        </p15:guide>
        <p15:guide id="2" orient="horz" pos="404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6.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slideLayout" Target="../slideLayouts/slideLayout53.xml"/><Relationship Id="rId7" Type="http://schemas.openxmlformats.org/officeDocument/2006/relationships/image" Target="../media/image27.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hyperlink" Target="https://ring.com/" TargetMode="External"/><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5.png"/><Relationship Id="rId5" Type="http://schemas.openxmlformats.org/officeDocument/2006/relationships/hyperlink" Target="https://www.techgirl.nl/" TargetMode="External"/><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8" Type="http://schemas.openxmlformats.org/officeDocument/2006/relationships/hyperlink" Target="https://creativecommons.org/licenses/by-sa/3.0/" TargetMode="External"/><Relationship Id="rId3" Type="http://schemas.openxmlformats.org/officeDocument/2006/relationships/slideLayout" Target="../slideLayouts/slideLayout26.xml"/><Relationship Id="rId7" Type="http://schemas.openxmlformats.org/officeDocument/2006/relationships/hyperlink" Target="https://commons.wikimedia.org/wiki/File:Affection_in_wheelchair.jpeg"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9.jpeg"/><Relationship Id="rId5" Type="http://schemas.openxmlformats.org/officeDocument/2006/relationships/hyperlink" Target="https://www.groundup.org.za/article/rare-facility-kids-special-needs/" TargetMode="External"/><Relationship Id="rId4" Type="http://schemas.openxmlformats.org/officeDocument/2006/relationships/image" Target="../media/image8.jpg"/><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47.xml"/><Relationship Id="rId7" Type="http://schemas.openxmlformats.org/officeDocument/2006/relationships/hyperlink" Target="http://www.flickr.com/photos/intelfreepress/13470146833/" TargetMode="Externa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1.jpg"/><Relationship Id="rId11" Type="http://schemas.openxmlformats.org/officeDocument/2006/relationships/image" Target="../media/image5.png"/><Relationship Id="rId5" Type="http://schemas.openxmlformats.org/officeDocument/2006/relationships/hyperlink" Target="https://www.goodfreephotos.com/vector-images/wifi-connection-symbol-vector-file.png.php" TargetMode="External"/><Relationship Id="rId10"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hyperlink" Target="https://commons.wikimedia.org/wiki/File:Amazon-mp3-store-source_Faenza.svg"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slideLayout" Target="../slideLayouts/slideLayout65.xml"/><Relationship Id="rId7" Type="http://schemas.openxmlformats.org/officeDocument/2006/relationships/hyperlink" Target="https://gadgetsin.com/amazon-all-new-echo-dot-smart-speaker-with-alexa-and-clock-2.htm" TargetMode="Externa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5.jpg"/><Relationship Id="rId5" Type="http://schemas.openxmlformats.org/officeDocument/2006/relationships/hyperlink" Target="https://gadgetsin.com/amazon-echo-glow-multicolor-smart-led-lamp-for-kids.htm" TargetMode="External"/><Relationship Id="rId10" Type="http://schemas.openxmlformats.org/officeDocument/2006/relationships/image" Target="../media/image5.png"/><Relationship Id="rId4" Type="http://schemas.openxmlformats.org/officeDocument/2006/relationships/image" Target="../media/image14.jpg"/><Relationship Id="rId9" Type="http://schemas.openxmlformats.org/officeDocument/2006/relationships/hyperlink" Target="https://www.nintendoblast.com.br/2018/05/gamestop-lista-15-jogos-switch.html"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slideLayout" Target="../slideLayouts/slideLayout53.xml"/><Relationship Id="rId7" Type="http://schemas.openxmlformats.org/officeDocument/2006/relationships/image" Target="../media/image19.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8.jpeg"/><Relationship Id="rId5" Type="http://schemas.openxmlformats.org/officeDocument/2006/relationships/image" Target="../media/image17.jpeg"/><Relationship Id="rId10" Type="http://schemas.openxmlformats.org/officeDocument/2006/relationships/image" Target="../media/image5.png"/><Relationship Id="rId4" Type="http://schemas.openxmlformats.org/officeDocument/2006/relationships/hyperlink" Target="https://alexa.amazon.com/" TargetMode="External"/><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53.xml"/><Relationship Id="rId7" Type="http://schemas.openxmlformats.org/officeDocument/2006/relationships/image" Target="../media/image24.jpe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3.jpeg"/><Relationship Id="rId5" Type="http://schemas.openxmlformats.org/officeDocument/2006/relationships/hyperlink" Target="https://ring.com/" TargetMode="Externa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88435-94A2-49F4-BB2E-C4EC8E19CF71}"/>
              </a:ext>
            </a:extLst>
          </p:cNvPr>
          <p:cNvSpPr>
            <a:spLocks noGrp="1"/>
          </p:cNvSpPr>
          <p:nvPr>
            <p:ph type="title"/>
          </p:nvPr>
        </p:nvSpPr>
        <p:spPr>
          <a:xfrm>
            <a:off x="649225" y="645105"/>
            <a:ext cx="5122652" cy="2451268"/>
          </a:xfrm>
        </p:spPr>
        <p:txBody>
          <a:bodyPr>
            <a:normAutofit/>
          </a:bodyPr>
          <a:lstStyle/>
          <a:p>
            <a:pPr algn="ctr"/>
            <a:r>
              <a:rPr lang="en-US" sz="4800" dirty="0">
                <a:latin typeface="Abadi" panose="020B0604020104020204" pitchFamily="34" charset="0"/>
              </a:rPr>
              <a:t>A Guide to Assistive </a:t>
            </a:r>
            <a:br>
              <a:rPr lang="en-US" sz="4800" dirty="0">
                <a:latin typeface="Abadi" panose="020B0604020104020204" pitchFamily="34" charset="0"/>
              </a:rPr>
            </a:br>
            <a:r>
              <a:rPr lang="en-US" sz="4800" dirty="0">
                <a:latin typeface="Abadi" panose="020B0604020104020204" pitchFamily="34" charset="0"/>
              </a:rPr>
              <a:t>Technology</a:t>
            </a:r>
          </a:p>
        </p:txBody>
      </p:sp>
      <p:sp>
        <p:nvSpPr>
          <p:cNvPr id="19" name="Content Placeholder 18">
            <a:extLst>
              <a:ext uri="{FF2B5EF4-FFF2-40B4-BE49-F238E27FC236}">
                <a16:creationId xmlns:a16="http://schemas.microsoft.com/office/drawing/2014/main" id="{33BDA471-0F35-0B1D-769A-4A72260A5DA2}"/>
              </a:ext>
            </a:extLst>
          </p:cNvPr>
          <p:cNvSpPr>
            <a:spLocks noGrp="1"/>
          </p:cNvSpPr>
          <p:nvPr>
            <p:ph idx="1"/>
          </p:nvPr>
        </p:nvSpPr>
        <p:spPr>
          <a:xfrm>
            <a:off x="715901" y="3096373"/>
            <a:ext cx="5122652" cy="3759253"/>
          </a:xfrm>
        </p:spPr>
        <p:txBody>
          <a:bodyPr>
            <a:normAutofit/>
          </a:bodyPr>
          <a:lstStyle/>
          <a:p>
            <a:pPr marL="0" indent="0" algn="ctr">
              <a:buNone/>
            </a:pPr>
            <a:r>
              <a:rPr lang="en-US" dirty="0">
                <a:solidFill>
                  <a:schemeClr val="tx1"/>
                </a:solidFill>
                <a:latin typeface="Arial Rounded MT Bold" panose="020F0704030504030204" pitchFamily="34" charset="0"/>
              </a:rPr>
              <a:t>Newington Storrs Windsor Putnam</a:t>
            </a:r>
          </a:p>
          <a:p>
            <a:pPr marL="0" indent="0" algn="ctr">
              <a:buNone/>
            </a:pPr>
            <a:r>
              <a:rPr lang="en-US" sz="1400" i="1" dirty="0">
                <a:solidFill>
                  <a:schemeClr val="tx1"/>
                </a:solidFill>
                <a:latin typeface="Arial Rounded MT Bold" panose="020F0704030504030204" pitchFamily="34" charset="0"/>
              </a:rPr>
              <a:t>“Each person deserves a day away in which no problems are confronted, no solutions searched for.” </a:t>
            </a:r>
            <a:br>
              <a:rPr lang="en-US" sz="1400" i="1" dirty="0">
                <a:solidFill>
                  <a:schemeClr val="tx1"/>
                </a:solidFill>
                <a:latin typeface="Arial Rounded MT Bold" panose="020F0704030504030204" pitchFamily="34" charset="0"/>
              </a:rPr>
            </a:br>
            <a:r>
              <a:rPr lang="en-US" sz="1400" i="1" dirty="0">
                <a:solidFill>
                  <a:schemeClr val="tx1"/>
                </a:solidFill>
                <a:latin typeface="Arial Rounded MT Bold" panose="020F0704030504030204" pitchFamily="34" charset="0"/>
              </a:rPr>
              <a:t>― Maya Angelou</a:t>
            </a:r>
          </a:p>
          <a:p>
            <a:pPr marL="0" indent="0">
              <a:buNone/>
            </a:pPr>
            <a:r>
              <a:rPr lang="en-US" dirty="0">
                <a:latin typeface="Arial Rounded MT Bold" panose="020F0704030504030204" pitchFamily="34" charset="0"/>
              </a:rPr>
              <a:t>    </a:t>
            </a:r>
          </a:p>
          <a:p>
            <a:pPr marL="0" indent="0" algn="ctr">
              <a:lnSpc>
                <a:spcPts val="1800"/>
              </a:lnSpc>
              <a:spcAft>
                <a:spcPts val="600"/>
              </a:spcAft>
              <a:buNone/>
            </a:pPr>
            <a:r>
              <a:rPr lang="en-US" dirty="0">
                <a:solidFill>
                  <a:prstClr val="black">
                    <a:lumMod val="75000"/>
                    <a:lumOff val="25000"/>
                  </a:prstClr>
                </a:solidFill>
                <a:latin typeface="Arial Rounded MT Bold" panose="020F0704030504030204" pitchFamily="34" charset="0"/>
                <a:cs typeface="Segoe UI" panose="020B0502040204020203" pitchFamily="34" charset="0"/>
              </a:rPr>
              <a:t>DDS North Region Respite Coordinator</a:t>
            </a:r>
          </a:p>
          <a:p>
            <a:pPr marL="0" indent="0" algn="ctr">
              <a:lnSpc>
                <a:spcPts val="1800"/>
              </a:lnSpc>
              <a:spcAft>
                <a:spcPts val="600"/>
              </a:spcAft>
              <a:buNone/>
            </a:pPr>
            <a:r>
              <a:rPr lang="en-US" sz="1400" dirty="0">
                <a:solidFill>
                  <a:prstClr val="black">
                    <a:lumMod val="75000"/>
                    <a:lumOff val="25000"/>
                  </a:prstClr>
                </a:solidFill>
                <a:latin typeface="Arial Rounded MT Bold" panose="020F0704030504030204" pitchFamily="34" charset="0"/>
                <a:cs typeface="Segoe UI" panose="020B0502040204020203" pitchFamily="34" charset="0"/>
              </a:rPr>
              <a:t>Sean Charvis</a:t>
            </a:r>
            <a:endParaRPr lang="en-US" sz="1400" dirty="0">
              <a:latin typeface="Arial Rounded MT Bold" panose="020F0704030504030204" pitchFamily="34" charset="0"/>
            </a:endParaRPr>
          </a:p>
        </p:txBody>
      </p:sp>
      <p:pic>
        <p:nvPicPr>
          <p:cNvPr id="4" name="Content Placeholder 3">
            <a:extLst>
              <a:ext uri="{FF2B5EF4-FFF2-40B4-BE49-F238E27FC236}">
                <a16:creationId xmlns:a16="http://schemas.microsoft.com/office/drawing/2014/main" id="{4C7190A1-335D-4220-B59F-DB0B3DC1DC58}"/>
              </a:ext>
            </a:extLst>
          </p:cNvPr>
          <p:cNvPicPr>
            <a:picLocks noChangeAspect="1"/>
          </p:cNvPicPr>
          <p:nvPr/>
        </p:nvPicPr>
        <p:blipFill rotWithShape="1">
          <a:blip r:embed="rId4"/>
          <a:srcRect l="34728" r="10335" b="-1"/>
          <a:stretch/>
        </p:blipFill>
        <p:spPr>
          <a:xfrm>
            <a:off x="7130774" y="809699"/>
            <a:ext cx="3354751" cy="2534239"/>
          </a:xfrm>
          <a:prstGeom prst="rect">
            <a:avLst/>
          </a:prstGeom>
        </p:spPr>
      </p:pic>
      <p:pic>
        <p:nvPicPr>
          <p:cNvPr id="5" name="Content Placeholder 4">
            <a:extLst>
              <a:ext uri="{FF2B5EF4-FFF2-40B4-BE49-F238E27FC236}">
                <a16:creationId xmlns:a16="http://schemas.microsoft.com/office/drawing/2014/main" id="{C5734C51-DDF0-41C0-BAC9-F351AE49D66B}"/>
              </a:ext>
            </a:extLst>
          </p:cNvPr>
          <p:cNvPicPr>
            <a:picLocks noChangeAspect="1"/>
          </p:cNvPicPr>
          <p:nvPr/>
        </p:nvPicPr>
        <p:blipFill>
          <a:blip r:embed="rId5"/>
          <a:stretch>
            <a:fillRect/>
          </a:stretch>
        </p:blipFill>
        <p:spPr>
          <a:xfrm>
            <a:off x="6255643" y="3612241"/>
            <a:ext cx="5112423" cy="2007560"/>
          </a:xfrm>
          <a:prstGeom prst="rect">
            <a:avLst/>
          </a:prstGeom>
        </p:spPr>
      </p:pic>
      <p:pic>
        <p:nvPicPr>
          <p:cNvPr id="6" name="Recorded Sound">
            <a:hlinkClick r:id="" action="ppaction://media"/>
            <a:extLst>
              <a:ext uri="{FF2B5EF4-FFF2-40B4-BE49-F238E27FC236}">
                <a16:creationId xmlns:a16="http://schemas.microsoft.com/office/drawing/2014/main" id="{1C265C45-C99F-4C26-A484-F2448038087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73625" y="5814527"/>
            <a:ext cx="347663" cy="347663"/>
          </a:xfrm>
          <a:prstGeom prst="rect">
            <a:avLst/>
          </a:prstGeom>
        </p:spPr>
      </p:pic>
    </p:spTree>
    <p:extLst>
      <p:ext uri="{BB962C8B-B14F-4D97-AF65-F5344CB8AC3E}">
        <p14:creationId xmlns:p14="http://schemas.microsoft.com/office/powerpoint/2010/main" val="314180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9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B8EC217-00B5-4ABB-8BF9-0DAC2C571FD7}"/>
              </a:ext>
            </a:extLst>
          </p:cNvPr>
          <p:cNvSpPr/>
          <p:nvPr/>
        </p:nvSpPr>
        <p:spPr>
          <a:xfrm>
            <a:off x="9212620" y="1961258"/>
            <a:ext cx="3073068" cy="4896741"/>
          </a:xfrm>
          <a:prstGeom prst="rect">
            <a:avLst/>
          </a:prstGeom>
          <a:solidFill>
            <a:srgbClr val="15507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p>
          <a:p>
            <a:endParaRPr lang="en-US" sz="1600" dirty="0"/>
          </a:p>
          <a:p>
            <a:r>
              <a:rPr lang="en-US" sz="1600" dirty="0"/>
              <a:t>The Doorbell Camera is a motion-activated high definition camera that includes a doorbell, microphone to listen to the exterior area, and speaker to have a two-way conversation with persons outside the home.  The camera can be controlled via the Ring app.  Live or recorded video can be viewed via the Ring app or an Amazon Alexa device with a screen and sends alerts of motion detected.  Alexa commands include “Alexa, show [camera name],” Alexa, hide [camera name],” or “Alexa, stop.”  Alexa notifications and routines can be configured incorporating this device.</a:t>
            </a:r>
            <a:br>
              <a:rPr lang="en-US" sz="1600" dirty="0"/>
            </a:br>
            <a:endParaRPr lang="en-US" sz="1600" dirty="0"/>
          </a:p>
        </p:txBody>
      </p:sp>
      <p:sp>
        <p:nvSpPr>
          <p:cNvPr id="9" name="Rectangle 8">
            <a:extLst>
              <a:ext uri="{FF2B5EF4-FFF2-40B4-BE49-F238E27FC236}">
                <a16:creationId xmlns:a16="http://schemas.microsoft.com/office/drawing/2014/main" id="{F68BFA90-2113-43DA-9475-5DAC0F8D454C}"/>
              </a:ext>
            </a:extLst>
          </p:cNvPr>
          <p:cNvSpPr/>
          <p:nvPr/>
        </p:nvSpPr>
        <p:spPr>
          <a:xfrm>
            <a:off x="2325079" y="4402706"/>
            <a:ext cx="718579" cy="2441449"/>
          </a:xfrm>
          <a:prstGeom prst="rect">
            <a:avLst/>
          </a:prstGeom>
          <a:solidFill>
            <a:srgbClr val="CFCFCF"/>
          </a:solidFill>
          <a:ln>
            <a:solidFill>
              <a:srgbClr val="BEBEBE"/>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FB42C5D-494C-4FD2-9640-F162ACA6BB1B}"/>
              </a:ext>
            </a:extLst>
          </p:cNvPr>
          <p:cNvSpPr/>
          <p:nvPr/>
        </p:nvSpPr>
        <p:spPr>
          <a:xfrm>
            <a:off x="6096000" y="1969725"/>
            <a:ext cx="3114675" cy="4874430"/>
          </a:xfrm>
          <a:prstGeom prst="rect">
            <a:avLst/>
          </a:prstGeom>
          <a:ln>
            <a:solidFill>
              <a:srgbClr val="484848"/>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7" name="Text Placeholder 16">
            <a:extLst>
              <a:ext uri="{FF2B5EF4-FFF2-40B4-BE49-F238E27FC236}">
                <a16:creationId xmlns:a16="http://schemas.microsoft.com/office/drawing/2014/main" id="{4E6B8FC3-C6AB-4C05-AB1A-6A425F437168}"/>
              </a:ext>
            </a:extLst>
          </p:cNvPr>
          <p:cNvSpPr>
            <a:spLocks noGrp="1"/>
          </p:cNvSpPr>
          <p:nvPr>
            <p:ph type="body" sz="quarter" idx="15"/>
          </p:nvPr>
        </p:nvSpPr>
        <p:spPr>
          <a:xfrm>
            <a:off x="264410" y="2365584"/>
            <a:ext cx="2517605" cy="484146"/>
          </a:xfrm>
        </p:spPr>
        <p:txBody>
          <a:bodyPr/>
          <a:lstStyle/>
          <a:p>
            <a:pPr algn="l"/>
            <a:r>
              <a:rPr lang="en-US" dirty="0"/>
              <a:t>The Motion Sensor notifies the Base Station when it detects motion inside your location. It contains no cameras.  It will trigger the alarm when armed.  There is no user interaction for this device, but Alexa notifications and routines can be configured incorporating this device.</a:t>
            </a:r>
          </a:p>
        </p:txBody>
      </p:sp>
      <p:sp>
        <p:nvSpPr>
          <p:cNvPr id="18" name="Text Placeholder 17">
            <a:extLst>
              <a:ext uri="{FF2B5EF4-FFF2-40B4-BE49-F238E27FC236}">
                <a16:creationId xmlns:a16="http://schemas.microsoft.com/office/drawing/2014/main" id="{6D905B54-BC78-4D3A-98A7-8BF350FAE60E}"/>
              </a:ext>
            </a:extLst>
          </p:cNvPr>
          <p:cNvSpPr>
            <a:spLocks noGrp="1"/>
          </p:cNvSpPr>
          <p:nvPr>
            <p:ph type="body" sz="quarter" idx="16"/>
          </p:nvPr>
        </p:nvSpPr>
        <p:spPr>
          <a:xfrm>
            <a:off x="264410" y="1961258"/>
            <a:ext cx="2517605" cy="382749"/>
          </a:xfrm>
        </p:spPr>
        <p:txBody>
          <a:bodyPr/>
          <a:lstStyle/>
          <a:p>
            <a:r>
              <a:rPr lang="en-US" dirty="0"/>
              <a:t>Ring Alarm Motion Sensor</a:t>
            </a:r>
          </a:p>
        </p:txBody>
      </p:sp>
      <p:sp>
        <p:nvSpPr>
          <p:cNvPr id="21" name="Text Placeholder 20">
            <a:extLst>
              <a:ext uri="{FF2B5EF4-FFF2-40B4-BE49-F238E27FC236}">
                <a16:creationId xmlns:a16="http://schemas.microsoft.com/office/drawing/2014/main" id="{F6997EE2-4A7E-42BA-A9A4-CA8914C6CA1F}"/>
              </a:ext>
            </a:extLst>
          </p:cNvPr>
          <p:cNvSpPr>
            <a:spLocks noGrp="1"/>
          </p:cNvSpPr>
          <p:nvPr>
            <p:ph type="body" sz="quarter" idx="19"/>
          </p:nvPr>
        </p:nvSpPr>
        <p:spPr>
          <a:xfrm>
            <a:off x="3146877" y="4955162"/>
            <a:ext cx="2854428" cy="484146"/>
          </a:xfrm>
        </p:spPr>
        <p:txBody>
          <a:bodyPr/>
          <a:lstStyle/>
          <a:p>
            <a:pPr algn="l"/>
            <a:r>
              <a:rPr lang="en-US" dirty="0"/>
              <a:t>The Contact Sensor notifies the Base Station when windows or doors it is mounted to open or closed.  It will trigger the Alarm when armed.  There is no user interaction for this device, but Alexa notifications and routines can be configured incorporating this device.</a:t>
            </a:r>
          </a:p>
        </p:txBody>
      </p:sp>
      <p:sp>
        <p:nvSpPr>
          <p:cNvPr id="22" name="Text Placeholder 21">
            <a:extLst>
              <a:ext uri="{FF2B5EF4-FFF2-40B4-BE49-F238E27FC236}">
                <a16:creationId xmlns:a16="http://schemas.microsoft.com/office/drawing/2014/main" id="{3604A973-1FC1-4BD3-A8B8-0C46262D77B6}"/>
              </a:ext>
            </a:extLst>
          </p:cNvPr>
          <p:cNvSpPr>
            <a:spLocks noGrp="1"/>
          </p:cNvSpPr>
          <p:nvPr>
            <p:ph type="body" sz="quarter" idx="20"/>
          </p:nvPr>
        </p:nvSpPr>
        <p:spPr>
          <a:xfrm>
            <a:off x="3146877" y="4550836"/>
            <a:ext cx="2854428" cy="382749"/>
          </a:xfrm>
        </p:spPr>
        <p:txBody>
          <a:bodyPr/>
          <a:lstStyle/>
          <a:p>
            <a:r>
              <a:rPr lang="en-US" dirty="0"/>
              <a:t>Ring Alarm Contact Sensor</a:t>
            </a:r>
          </a:p>
        </p:txBody>
      </p:sp>
      <p:sp>
        <p:nvSpPr>
          <p:cNvPr id="13" name="TextBox 12">
            <a:extLst>
              <a:ext uri="{FF2B5EF4-FFF2-40B4-BE49-F238E27FC236}">
                <a16:creationId xmlns:a16="http://schemas.microsoft.com/office/drawing/2014/main" id="{166C0CD6-8E76-4060-89B8-EB68A0190FE3}"/>
              </a:ext>
            </a:extLst>
          </p:cNvPr>
          <p:cNvSpPr txBox="1"/>
          <p:nvPr/>
        </p:nvSpPr>
        <p:spPr>
          <a:xfrm>
            <a:off x="3350136" y="1906535"/>
            <a:ext cx="2644442" cy="369332"/>
          </a:xfrm>
          <a:prstGeom prst="rect">
            <a:avLst/>
          </a:prstGeom>
          <a:noFill/>
        </p:spPr>
        <p:txBody>
          <a:bodyPr wrap="none" rtlCol="0">
            <a:spAutoFit/>
          </a:bodyPr>
          <a:lstStyle/>
          <a:p>
            <a:r>
              <a:rPr lang="en-US" dirty="0"/>
              <a:t>Ring Alarm Contact Sensor</a:t>
            </a:r>
          </a:p>
        </p:txBody>
      </p:sp>
      <p:sp>
        <p:nvSpPr>
          <p:cNvPr id="40" name="Title 11">
            <a:extLst>
              <a:ext uri="{FF2B5EF4-FFF2-40B4-BE49-F238E27FC236}">
                <a16:creationId xmlns:a16="http://schemas.microsoft.com/office/drawing/2014/main" id="{24E8ADA2-F0C3-4BE6-97AC-0FDD004F1DC6}"/>
              </a:ext>
            </a:extLst>
          </p:cNvPr>
          <p:cNvSpPr>
            <a:spLocks noGrp="1"/>
          </p:cNvSpPr>
          <p:nvPr>
            <p:ph type="title"/>
          </p:nvPr>
        </p:nvSpPr>
        <p:spPr>
          <a:xfrm>
            <a:off x="263262" y="351872"/>
            <a:ext cx="11665476" cy="1325146"/>
          </a:xfrm>
        </p:spPr>
        <p:txBody>
          <a:bodyPr>
            <a:normAutofit fontScale="90000"/>
          </a:bodyPr>
          <a:lstStyle/>
          <a:p>
            <a:pPr algn="l"/>
            <a:r>
              <a:rPr lang="en-US" u="sng" dirty="0"/>
              <a:t>Ring</a:t>
            </a:r>
            <a:r>
              <a:rPr lang="en-US" dirty="0"/>
              <a:t> (</a:t>
            </a:r>
            <a:r>
              <a:rPr lang="en-US" u="sng" dirty="0">
                <a:solidFill>
                  <a:schemeClr val="accent2">
                    <a:lumMod val="75000"/>
                    <a:lumOff val="25000"/>
                  </a:schemeClr>
                </a:solidFill>
                <a:hlinkClick r:id="rId4">
                  <a:extLst>
                    <a:ext uri="{A12FA001-AC4F-418D-AE19-62706E023703}">
                      <ahyp:hlinkClr xmlns:ahyp="http://schemas.microsoft.com/office/drawing/2018/hyperlinkcolor" val="tx"/>
                    </a:ext>
                  </a:extLst>
                </a:hlinkClick>
              </a:rPr>
              <a:t>https://ring.com</a:t>
            </a:r>
            <a:r>
              <a:rPr lang="en-US" dirty="0"/>
              <a:t>)</a:t>
            </a:r>
            <a:br>
              <a:rPr lang="en-US" dirty="0"/>
            </a:br>
            <a:r>
              <a:rPr lang="en-US" sz="2200" b="0" i="1" dirty="0"/>
              <a:t>Your location’s Ring security system includes several components.  The purpose of these is to help safeguard the expensive assistive technologies at your location.  Item locations are indicated on your location’s Assistive Technology Device Inventory form.</a:t>
            </a:r>
            <a:br>
              <a:rPr lang="en-US" sz="2200" b="0" i="1" dirty="0"/>
            </a:br>
            <a:endParaRPr lang="en-US" b="0" i="1" dirty="0"/>
          </a:p>
        </p:txBody>
      </p:sp>
      <p:pic>
        <p:nvPicPr>
          <p:cNvPr id="41" name="Picture 40" descr="Ring Alarm Motion Sensor Detector White for Ring Alarm Security Kit  4SP1S7-0EN0 842861101546 | eBay">
            <a:extLst>
              <a:ext uri="{FF2B5EF4-FFF2-40B4-BE49-F238E27FC236}">
                <a16:creationId xmlns:a16="http://schemas.microsoft.com/office/drawing/2014/main" id="{EF9A069B-EB0B-41B3-BF56-7A8004F0479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62" y="4404228"/>
            <a:ext cx="2453772" cy="2453772"/>
          </a:xfrm>
          <a:prstGeom prst="rect">
            <a:avLst/>
          </a:prstGeom>
          <a:noFill/>
          <a:ln>
            <a:noFill/>
          </a:ln>
        </p:spPr>
      </p:pic>
      <p:sp>
        <p:nvSpPr>
          <p:cNvPr id="14" name="TextBox 13">
            <a:extLst>
              <a:ext uri="{FF2B5EF4-FFF2-40B4-BE49-F238E27FC236}">
                <a16:creationId xmlns:a16="http://schemas.microsoft.com/office/drawing/2014/main" id="{5F4B42D7-7DED-4656-A92C-9720D47FCA66}"/>
              </a:ext>
            </a:extLst>
          </p:cNvPr>
          <p:cNvSpPr txBox="1"/>
          <p:nvPr/>
        </p:nvSpPr>
        <p:spPr>
          <a:xfrm rot="16200000">
            <a:off x="1903566" y="5456551"/>
            <a:ext cx="1551567" cy="369332"/>
          </a:xfrm>
          <a:prstGeom prst="rect">
            <a:avLst/>
          </a:prstGeom>
          <a:noFill/>
        </p:spPr>
        <p:txBody>
          <a:bodyPr wrap="square" rtlCol="0">
            <a:spAutoFit/>
          </a:bodyPr>
          <a:lstStyle/>
          <a:p>
            <a:r>
              <a:rPr lang="en-US" b="1" dirty="0"/>
              <a:t>RING  SENSOR</a:t>
            </a:r>
          </a:p>
        </p:txBody>
      </p:sp>
      <p:pic>
        <p:nvPicPr>
          <p:cNvPr id="42" name="Picture 41" descr="Ring Alarm review: simple, cheap home security - The Verge">
            <a:extLst>
              <a:ext uri="{FF2B5EF4-FFF2-40B4-BE49-F238E27FC236}">
                <a16:creationId xmlns:a16="http://schemas.microsoft.com/office/drawing/2014/main" id="{00D0BF27-8CFE-49CD-99E0-81F17F8EE568}"/>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26854" y="2731198"/>
            <a:ext cx="1759205" cy="117194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3" name="Picture 42" descr="How to Install your Ring Alarm Contact Sensors on Different Types of Doors,  Windows, and Trim – Ring Help">
            <a:extLst>
              <a:ext uri="{FF2B5EF4-FFF2-40B4-BE49-F238E27FC236}">
                <a16:creationId xmlns:a16="http://schemas.microsoft.com/office/drawing/2014/main" id="{D520EC6E-35D3-4135-A1A1-01F9B54220C6}"/>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08917" y="2641003"/>
            <a:ext cx="972185" cy="172783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Rectangle 9">
            <a:extLst>
              <a:ext uri="{FF2B5EF4-FFF2-40B4-BE49-F238E27FC236}">
                <a16:creationId xmlns:a16="http://schemas.microsoft.com/office/drawing/2014/main" id="{6BF6B79F-FE92-4DE1-AC70-443C7223C640}"/>
              </a:ext>
            </a:extLst>
          </p:cNvPr>
          <p:cNvSpPr/>
          <p:nvPr/>
        </p:nvSpPr>
        <p:spPr>
          <a:xfrm>
            <a:off x="3273446" y="2632428"/>
            <a:ext cx="643125" cy="369332"/>
          </a:xfrm>
          <a:prstGeom prst="rect">
            <a:avLst/>
          </a:prstGeom>
        </p:spPr>
        <p:txBody>
          <a:bodyPr wrap="none">
            <a:spAutoFit/>
          </a:bodyPr>
          <a:lstStyle/>
          <a:p>
            <a:r>
              <a:rPr lang="en-US" i="1" dirty="0">
                <a:latin typeface="Calibri" panose="020F0502020204030204" pitchFamily="34" charset="0"/>
                <a:ea typeface="Calibri" panose="020F0502020204030204" pitchFamily="34" charset="0"/>
                <a:cs typeface="Times New Roman" panose="02020603050405020304" pitchFamily="18" charset="0"/>
              </a:rPr>
              <a:t>Door</a:t>
            </a:r>
            <a:endParaRPr lang="en-US" sz="1400" dirty="0"/>
          </a:p>
        </p:txBody>
      </p:sp>
      <p:sp>
        <p:nvSpPr>
          <p:cNvPr id="15" name="Rectangle 14">
            <a:extLst>
              <a:ext uri="{FF2B5EF4-FFF2-40B4-BE49-F238E27FC236}">
                <a16:creationId xmlns:a16="http://schemas.microsoft.com/office/drawing/2014/main" id="{B2B9CE38-62FF-4223-AFB7-470A876D2C7A}"/>
              </a:ext>
            </a:extLst>
          </p:cNvPr>
          <p:cNvSpPr/>
          <p:nvPr/>
        </p:nvSpPr>
        <p:spPr>
          <a:xfrm>
            <a:off x="4654445" y="3999506"/>
            <a:ext cx="962571" cy="369332"/>
          </a:xfrm>
          <a:prstGeom prst="rect">
            <a:avLst/>
          </a:prstGeom>
        </p:spPr>
        <p:txBody>
          <a:bodyPr wrap="none">
            <a:spAutoFit/>
          </a:bodyPr>
          <a:lstStyle/>
          <a:p>
            <a:r>
              <a:rPr lang="en-US" i="1" dirty="0">
                <a:latin typeface="Calibri" panose="020F0502020204030204" pitchFamily="34" charset="0"/>
                <a:ea typeface="Calibri" panose="020F0502020204030204" pitchFamily="34" charset="0"/>
                <a:cs typeface="Times New Roman" panose="02020603050405020304" pitchFamily="18" charset="0"/>
              </a:rPr>
              <a:t>Window</a:t>
            </a:r>
            <a:endParaRPr lang="en-US" dirty="0"/>
          </a:p>
        </p:txBody>
      </p:sp>
      <p:pic>
        <p:nvPicPr>
          <p:cNvPr id="52" name="Picture 51" descr="Best Buy: Ring Video Doorbell (1st Gen) Multi 88RG000FC600">
            <a:extLst>
              <a:ext uri="{FF2B5EF4-FFF2-40B4-BE49-F238E27FC236}">
                <a16:creationId xmlns:a16="http://schemas.microsoft.com/office/drawing/2014/main" id="{B1E9655B-7D72-49E5-BE51-94BD61573D3D}"/>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56099" y="2538251"/>
            <a:ext cx="1823591" cy="3756597"/>
          </a:xfrm>
          <a:prstGeom prst="rect">
            <a:avLst/>
          </a:prstGeom>
          <a:noFill/>
          <a:ln>
            <a:noFill/>
          </a:ln>
        </p:spPr>
      </p:pic>
      <p:sp>
        <p:nvSpPr>
          <p:cNvPr id="53" name="Text Placeholder 21">
            <a:extLst>
              <a:ext uri="{FF2B5EF4-FFF2-40B4-BE49-F238E27FC236}">
                <a16:creationId xmlns:a16="http://schemas.microsoft.com/office/drawing/2014/main" id="{2FB5540F-D65F-4A15-80C5-889A651F8E36}"/>
              </a:ext>
            </a:extLst>
          </p:cNvPr>
          <p:cNvSpPr txBox="1">
            <a:spLocks/>
          </p:cNvSpPr>
          <p:nvPr/>
        </p:nvSpPr>
        <p:spPr>
          <a:xfrm>
            <a:off x="9212620" y="1955516"/>
            <a:ext cx="2854428" cy="382749"/>
          </a:xfrm>
          <a:prstGeom prst="rect">
            <a:avLst/>
          </a:prstGeom>
        </p:spPr>
        <p:txBody>
          <a:bodyPr vert="horz" lIns="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1600" b="1" i="0" kern="1200">
                <a:solidFill>
                  <a:schemeClr val="bg1"/>
                </a:solidFill>
                <a:latin typeface="+mj-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2"/>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2"/>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Ring Doorbell Camera</a:t>
            </a:r>
          </a:p>
        </p:txBody>
      </p:sp>
      <p:sp>
        <p:nvSpPr>
          <p:cNvPr id="54" name="TextBox 53">
            <a:extLst>
              <a:ext uri="{FF2B5EF4-FFF2-40B4-BE49-F238E27FC236}">
                <a16:creationId xmlns:a16="http://schemas.microsoft.com/office/drawing/2014/main" id="{25ACCB3C-F0E0-4AFE-B3F1-4F287230CBFC}"/>
              </a:ext>
            </a:extLst>
          </p:cNvPr>
          <p:cNvSpPr txBox="1"/>
          <p:nvPr/>
        </p:nvSpPr>
        <p:spPr>
          <a:xfrm rot="16200000">
            <a:off x="5392964" y="4183653"/>
            <a:ext cx="2599770" cy="369332"/>
          </a:xfrm>
          <a:prstGeom prst="rect">
            <a:avLst/>
          </a:prstGeom>
          <a:noFill/>
        </p:spPr>
        <p:txBody>
          <a:bodyPr wrap="square" rtlCol="0">
            <a:spAutoFit/>
          </a:bodyPr>
          <a:lstStyle/>
          <a:p>
            <a:r>
              <a:rPr lang="en-US" dirty="0">
                <a:solidFill>
                  <a:schemeClr val="bg1"/>
                </a:solidFill>
              </a:rPr>
              <a:t>Ring Doorbell Camera</a:t>
            </a:r>
          </a:p>
        </p:txBody>
      </p:sp>
      <p:pic>
        <p:nvPicPr>
          <p:cNvPr id="2" name="Recorded Sound">
            <a:hlinkClick r:id="" action="ppaction://media"/>
            <a:extLst>
              <a:ext uri="{FF2B5EF4-FFF2-40B4-BE49-F238E27FC236}">
                <a16:creationId xmlns:a16="http://schemas.microsoft.com/office/drawing/2014/main" id="{D04E8820-A995-4D2A-9DCA-7F83B4B5073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480531" y="1231576"/>
            <a:ext cx="487363" cy="487363"/>
          </a:xfrm>
          <a:prstGeom prst="rect">
            <a:avLst/>
          </a:prstGeom>
        </p:spPr>
      </p:pic>
    </p:spTree>
    <p:extLst>
      <p:ext uri="{BB962C8B-B14F-4D97-AF65-F5344CB8AC3E}">
        <p14:creationId xmlns:p14="http://schemas.microsoft.com/office/powerpoint/2010/main" val="32892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31581-6C66-46B6-9CE6-AC18A6E55F03}"/>
              </a:ext>
            </a:extLst>
          </p:cNvPr>
          <p:cNvSpPr>
            <a:spLocks noGrp="1"/>
          </p:cNvSpPr>
          <p:nvPr>
            <p:ph type="title"/>
          </p:nvPr>
        </p:nvSpPr>
        <p:spPr/>
        <p:txBody>
          <a:bodyPr/>
          <a:lstStyle/>
          <a:p>
            <a:r>
              <a:rPr lang="en-US" dirty="0"/>
              <a:t>JUNE Smart Oven</a:t>
            </a:r>
          </a:p>
        </p:txBody>
      </p:sp>
      <p:pic>
        <p:nvPicPr>
          <p:cNvPr id="4" name="Picture 3">
            <a:extLst>
              <a:ext uri="{FF2B5EF4-FFF2-40B4-BE49-F238E27FC236}">
                <a16:creationId xmlns:a16="http://schemas.microsoft.com/office/drawing/2014/main" id="{4ABEB3FB-80DF-4ECE-A120-E5EB75AC65D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11061" y="1319146"/>
            <a:ext cx="5932763" cy="5137345"/>
          </a:xfrm>
          <a:prstGeom prst="rect">
            <a:avLst/>
          </a:prstGeom>
        </p:spPr>
      </p:pic>
      <p:sp>
        <p:nvSpPr>
          <p:cNvPr id="6" name="TextBox 5">
            <a:extLst>
              <a:ext uri="{FF2B5EF4-FFF2-40B4-BE49-F238E27FC236}">
                <a16:creationId xmlns:a16="http://schemas.microsoft.com/office/drawing/2014/main" id="{059295E7-314B-4202-B890-F0D18D38372C}"/>
              </a:ext>
            </a:extLst>
          </p:cNvPr>
          <p:cNvSpPr txBox="1"/>
          <p:nvPr/>
        </p:nvSpPr>
        <p:spPr>
          <a:xfrm>
            <a:off x="6343826" y="1909502"/>
            <a:ext cx="6667500" cy="4324389"/>
          </a:xfrm>
          <a:prstGeom prst="rect">
            <a:avLst/>
          </a:prstGeom>
          <a:noFill/>
        </p:spPr>
        <p:txBody>
          <a:bodyPr wrap="square" rtlCol="0">
            <a:spAutoFit/>
          </a:bodyPr>
          <a:lstStyle/>
          <a:p>
            <a:endParaRPr lang="en-US" sz="900" b="1" dirty="0"/>
          </a:p>
          <a:p>
            <a:pPr marL="171446" indent="-171446">
              <a:lnSpc>
                <a:spcPct val="250000"/>
              </a:lnSpc>
              <a:buFont typeface="Arial" panose="020B0604020202020204" pitchFamily="34" charset="0"/>
              <a:buChar char="•"/>
            </a:pPr>
            <a:r>
              <a:rPr lang="en-US" sz="900" b="1" dirty="0">
                <a:latin typeface="+mj-lt"/>
              </a:rPr>
              <a:t>Convection Oven : Twin convection fans double the airflow for faster, more even cooking.</a:t>
            </a:r>
          </a:p>
          <a:p>
            <a:pPr marL="171446" indent="-171446">
              <a:lnSpc>
                <a:spcPct val="250000"/>
              </a:lnSpc>
              <a:buFont typeface="Arial" panose="020B0604020202020204" pitchFamily="34" charset="0"/>
              <a:buChar char="•"/>
            </a:pPr>
            <a:r>
              <a:rPr lang="en-US" sz="900" b="1" dirty="0">
                <a:latin typeface="+mj-lt"/>
              </a:rPr>
              <a:t>Air Fryer</a:t>
            </a:r>
          </a:p>
          <a:p>
            <a:pPr marL="171446" indent="-171446">
              <a:lnSpc>
                <a:spcPct val="250000"/>
              </a:lnSpc>
              <a:buFont typeface="Arial" panose="020B0604020202020204" pitchFamily="34" charset="0"/>
              <a:buChar char="•"/>
            </a:pPr>
            <a:r>
              <a:rPr lang="en-US" sz="900" b="1" dirty="0"/>
              <a:t>Grill</a:t>
            </a:r>
          </a:p>
          <a:p>
            <a:pPr marL="171446" indent="-171446">
              <a:lnSpc>
                <a:spcPct val="250000"/>
              </a:lnSpc>
              <a:buFont typeface="Arial" panose="020B0604020202020204" pitchFamily="34" charset="0"/>
              <a:buChar char="•"/>
            </a:pPr>
            <a:r>
              <a:rPr lang="en-US" sz="900" b="1" dirty="0"/>
              <a:t>Roaster</a:t>
            </a:r>
          </a:p>
          <a:p>
            <a:pPr marL="171446" indent="-171446">
              <a:lnSpc>
                <a:spcPct val="250000"/>
              </a:lnSpc>
              <a:buFont typeface="Arial" panose="020B0604020202020204" pitchFamily="34" charset="0"/>
              <a:buChar char="•"/>
            </a:pPr>
            <a:r>
              <a:rPr lang="en-US" sz="900" b="1" dirty="0"/>
              <a:t>Slow Cooker</a:t>
            </a:r>
          </a:p>
          <a:p>
            <a:pPr marL="171446" indent="-171446">
              <a:lnSpc>
                <a:spcPct val="250000"/>
              </a:lnSpc>
              <a:buFont typeface="Arial" panose="020B0604020202020204" pitchFamily="34" charset="0"/>
              <a:buChar char="•"/>
            </a:pPr>
            <a:r>
              <a:rPr lang="en-US" sz="900" b="1" dirty="0"/>
              <a:t>Dehydrator</a:t>
            </a:r>
          </a:p>
          <a:p>
            <a:pPr marL="171446" indent="-171446">
              <a:lnSpc>
                <a:spcPct val="250000"/>
              </a:lnSpc>
              <a:buFont typeface="Arial" panose="020B0604020202020204" pitchFamily="34" charset="0"/>
              <a:buChar char="•"/>
            </a:pPr>
            <a:r>
              <a:rPr lang="en-US" sz="900" b="1" dirty="0"/>
              <a:t>Toaster</a:t>
            </a:r>
          </a:p>
          <a:p>
            <a:pPr marL="171446" indent="-171446">
              <a:lnSpc>
                <a:spcPct val="250000"/>
              </a:lnSpc>
              <a:buFont typeface="Arial" panose="020B0604020202020204" pitchFamily="34" charset="0"/>
              <a:buChar char="•"/>
            </a:pPr>
            <a:r>
              <a:rPr lang="en-US" sz="900" b="1" dirty="0"/>
              <a:t>Reheat</a:t>
            </a:r>
          </a:p>
          <a:p>
            <a:pPr marL="171446" indent="-171446">
              <a:lnSpc>
                <a:spcPct val="250000"/>
              </a:lnSpc>
              <a:buFont typeface="Arial" panose="020B0604020202020204" pitchFamily="34" charset="0"/>
              <a:buChar char="•"/>
            </a:pPr>
            <a:r>
              <a:rPr lang="en-US" sz="900" b="1" dirty="0"/>
              <a:t>Pizza Oven</a:t>
            </a:r>
          </a:p>
          <a:p>
            <a:pPr marL="171446" indent="-171446">
              <a:lnSpc>
                <a:spcPct val="250000"/>
              </a:lnSpc>
              <a:buFont typeface="Arial" panose="020B0604020202020204" pitchFamily="34" charset="0"/>
              <a:buChar char="•"/>
            </a:pPr>
            <a:r>
              <a:rPr lang="en-US" sz="900" b="1" dirty="0"/>
              <a:t>Proofer : Bread makers and pastry chefs, we just want to get a rise out of you. Get it?</a:t>
            </a:r>
          </a:p>
          <a:p>
            <a:pPr marL="171446" indent="-171446">
              <a:lnSpc>
                <a:spcPct val="250000"/>
              </a:lnSpc>
              <a:buFont typeface="Arial" panose="020B0604020202020204" pitchFamily="34" charset="0"/>
              <a:buChar char="•"/>
            </a:pPr>
            <a:r>
              <a:rPr lang="en-US" sz="900" b="1" dirty="0"/>
              <a:t>Broiler</a:t>
            </a:r>
          </a:p>
          <a:p>
            <a:pPr marL="171446" indent="-171446">
              <a:lnSpc>
                <a:spcPct val="250000"/>
              </a:lnSpc>
              <a:buFont typeface="Arial" panose="020B0604020202020204" pitchFamily="34" charset="0"/>
              <a:buChar char="•"/>
            </a:pPr>
            <a:r>
              <a:rPr lang="en-US" sz="900" b="1" dirty="0"/>
              <a:t>Warming Drawer</a:t>
            </a:r>
          </a:p>
        </p:txBody>
      </p:sp>
      <p:pic>
        <p:nvPicPr>
          <p:cNvPr id="3" name="Recorded Sound">
            <a:hlinkClick r:id="" action="ppaction://media"/>
            <a:extLst>
              <a:ext uri="{FF2B5EF4-FFF2-40B4-BE49-F238E27FC236}">
                <a16:creationId xmlns:a16="http://schemas.microsoft.com/office/drawing/2014/main" id="{BAFF0C77-8DEA-4B91-959E-8404F85F05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26375" y="610083"/>
            <a:ext cx="347663" cy="347663"/>
          </a:xfrm>
          <a:prstGeom prst="rect">
            <a:avLst/>
          </a:prstGeom>
        </p:spPr>
      </p:pic>
    </p:spTree>
    <p:extLst>
      <p:ext uri="{BB962C8B-B14F-4D97-AF65-F5344CB8AC3E}">
        <p14:creationId xmlns:p14="http://schemas.microsoft.com/office/powerpoint/2010/main" val="174224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42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77946A2-8DCE-4047-9CAE-38128B4BAF3B}"/>
              </a:ext>
            </a:extLst>
          </p:cNvPr>
          <p:cNvSpPr>
            <a:spLocks noGrp="1"/>
          </p:cNvSpPr>
          <p:nvPr>
            <p:ph type="body" sz="quarter" idx="11"/>
          </p:nvPr>
        </p:nvSpPr>
        <p:spPr>
          <a:xfrm>
            <a:off x="-1" y="2133600"/>
            <a:ext cx="12192001" cy="4724399"/>
          </a:xfrm>
        </p:spPr>
        <p:txBody>
          <a:bodyPr/>
          <a:lstStyle/>
          <a:p>
            <a:endParaRPr lang="en-US" dirty="0">
              <a:solidFill>
                <a:schemeClr val="accent2">
                  <a:lumMod val="90000"/>
                  <a:lumOff val="10000"/>
                </a:schemeClr>
              </a:solidFill>
            </a:endParaRPr>
          </a:p>
        </p:txBody>
      </p:sp>
      <p:sp>
        <p:nvSpPr>
          <p:cNvPr id="8" name="Title 7">
            <a:extLst>
              <a:ext uri="{FF2B5EF4-FFF2-40B4-BE49-F238E27FC236}">
                <a16:creationId xmlns:a16="http://schemas.microsoft.com/office/drawing/2014/main" id="{3BE52921-898C-4569-9D8A-F1C5E0ABE804}"/>
              </a:ext>
            </a:extLst>
          </p:cNvPr>
          <p:cNvSpPr>
            <a:spLocks noGrp="1"/>
          </p:cNvSpPr>
          <p:nvPr>
            <p:ph type="title"/>
          </p:nvPr>
        </p:nvSpPr>
        <p:spPr>
          <a:xfrm>
            <a:off x="3996154" y="372781"/>
            <a:ext cx="5681246" cy="1325563"/>
          </a:xfrm>
        </p:spPr>
        <p:txBody>
          <a:bodyPr/>
          <a:lstStyle/>
          <a:p>
            <a:r>
              <a:rPr lang="en-US" dirty="0">
                <a:solidFill>
                  <a:schemeClr val="accent2">
                    <a:lumMod val="90000"/>
                    <a:lumOff val="10000"/>
                  </a:schemeClr>
                </a:solidFill>
              </a:rPr>
              <a:t>What is Assistive </a:t>
            </a:r>
            <a:br>
              <a:rPr lang="en-US" dirty="0">
                <a:solidFill>
                  <a:schemeClr val="accent2">
                    <a:lumMod val="90000"/>
                    <a:lumOff val="10000"/>
                  </a:schemeClr>
                </a:solidFill>
              </a:rPr>
            </a:br>
            <a:r>
              <a:rPr lang="en-US" dirty="0">
                <a:solidFill>
                  <a:schemeClr val="accent2">
                    <a:lumMod val="90000"/>
                    <a:lumOff val="10000"/>
                  </a:schemeClr>
                </a:solidFill>
              </a:rPr>
              <a:t>Technology (AT)?</a:t>
            </a:r>
          </a:p>
        </p:txBody>
      </p:sp>
      <p:pic>
        <p:nvPicPr>
          <p:cNvPr id="7" name="Picture Placeholder 6" title="Decorative"/>
          <p:cNvPicPr>
            <a:picLocks noGrp="1" noChangeAspect="1"/>
          </p:cNvPicPr>
          <p:nvPr>
            <p:ph type="pic" sz="quarter" idx="10"/>
          </p:nvPr>
        </p:nvPicPr>
        <p:blipFill rotWithShape="1">
          <a:blip r:embed="rId4" cstate="email">
            <a:extLst>
              <a:ext uri="{28A0092B-C50C-407E-A947-70E740481C1C}">
                <a14:useLocalDpi xmlns:a14="http://schemas.microsoft.com/office/drawing/2010/main"/>
              </a:ext>
            </a:extLst>
          </a:blip>
          <a:srcRect/>
          <a:stretch/>
        </p:blipFill>
        <p:spPr>
          <a:xfrm>
            <a:off x="324136" y="123826"/>
            <a:ext cx="3523423" cy="3206186"/>
          </a:xfrm>
        </p:spPr>
      </p:pic>
      <p:pic>
        <p:nvPicPr>
          <p:cNvPr id="9" name="Picture Placeholder 8" title="Decorative"/>
          <p:cNvPicPr>
            <a:picLocks noGrp="1" noChangeAspect="1"/>
          </p:cNvPicPr>
          <p:nvPr>
            <p:ph type="pic" sz="quarter" idx="12"/>
          </p:nvPr>
        </p:nvPicPr>
        <p:blipFill>
          <a:blip r:embed="rId5" cstate="email">
            <a:extLst>
              <a:ext uri="{28A0092B-C50C-407E-A947-70E740481C1C}">
                <a14:useLocalDpi xmlns:a14="http://schemas.microsoft.com/office/drawing/2010/main"/>
              </a:ext>
            </a:extLst>
          </a:blip>
          <a:srcRect/>
          <a:stretch>
            <a:fillRect/>
          </a:stretch>
        </p:blipFill>
        <p:spPr>
          <a:xfrm>
            <a:off x="324136" y="3482412"/>
            <a:ext cx="3523423" cy="3206186"/>
          </a:xfrm>
        </p:spPr>
      </p:pic>
      <p:sp>
        <p:nvSpPr>
          <p:cNvPr id="3" name="TextBox 2">
            <a:extLst>
              <a:ext uri="{FF2B5EF4-FFF2-40B4-BE49-F238E27FC236}">
                <a16:creationId xmlns:a16="http://schemas.microsoft.com/office/drawing/2014/main" id="{943D5787-3D76-473C-A239-7A623D940FA3}"/>
              </a:ext>
            </a:extLst>
          </p:cNvPr>
          <p:cNvSpPr txBox="1"/>
          <p:nvPr/>
        </p:nvSpPr>
        <p:spPr>
          <a:xfrm>
            <a:off x="4090510" y="2263271"/>
            <a:ext cx="7925214" cy="4801314"/>
          </a:xfrm>
          <a:prstGeom prst="rect">
            <a:avLst/>
          </a:prstGeom>
          <a:noFill/>
        </p:spPr>
        <p:txBody>
          <a:bodyPr wrap="square" rtlCol="0">
            <a:spAutoFit/>
          </a:bodyPr>
          <a:lstStyle/>
          <a:p>
            <a:r>
              <a:rPr lang="en-US" b="1" dirty="0">
                <a:solidFill>
                  <a:schemeClr val="bg1"/>
                </a:solidFill>
              </a:rPr>
              <a:t>Assistive technology (AT) is </a:t>
            </a:r>
            <a:r>
              <a:rPr lang="en-US" dirty="0">
                <a:solidFill>
                  <a:schemeClr val="bg1"/>
                </a:solidFill>
              </a:rPr>
              <a:t>any item, piece of equipment, software program, or product system that is used to increase, maintain, or improve the functional capabilities of persons with disabilities.</a:t>
            </a:r>
          </a:p>
          <a:p>
            <a:endParaRPr lang="en-US" sz="1000" dirty="0">
              <a:solidFill>
                <a:schemeClr val="bg1"/>
              </a:solidFill>
            </a:endParaRPr>
          </a:p>
          <a:p>
            <a:r>
              <a:rPr lang="en-US" b="1" dirty="0">
                <a:solidFill>
                  <a:schemeClr val="bg1"/>
                </a:solidFill>
              </a:rPr>
              <a:t>AT can be low-tech</a:t>
            </a:r>
            <a:r>
              <a:rPr lang="en-US" dirty="0">
                <a:solidFill>
                  <a:schemeClr val="bg1"/>
                </a:solidFill>
              </a:rPr>
              <a:t>: communication boards made of cardboard or fuzzy felt.</a:t>
            </a:r>
            <a:br>
              <a:rPr lang="en-US" dirty="0">
                <a:solidFill>
                  <a:schemeClr val="bg1"/>
                </a:solidFill>
              </a:rPr>
            </a:br>
            <a:r>
              <a:rPr lang="en-US" b="1" dirty="0">
                <a:solidFill>
                  <a:schemeClr val="bg1"/>
                </a:solidFill>
              </a:rPr>
              <a:t>AT can be high-tech</a:t>
            </a:r>
            <a:r>
              <a:rPr lang="en-US" dirty="0">
                <a:solidFill>
                  <a:schemeClr val="bg1"/>
                </a:solidFill>
              </a:rPr>
              <a:t>: special-purpose computers.</a:t>
            </a:r>
            <a:br>
              <a:rPr lang="en-US" dirty="0">
                <a:solidFill>
                  <a:schemeClr val="bg1"/>
                </a:solidFill>
              </a:rPr>
            </a:br>
            <a:r>
              <a:rPr lang="en-US" b="1" dirty="0">
                <a:solidFill>
                  <a:schemeClr val="bg1"/>
                </a:solidFill>
              </a:rPr>
              <a:t>AT can be hardware</a:t>
            </a:r>
            <a:r>
              <a:rPr lang="en-US" dirty="0">
                <a:solidFill>
                  <a:schemeClr val="bg1"/>
                </a:solidFill>
              </a:rPr>
              <a:t>: prosthetics, mounting systems, and positioning devices.</a:t>
            </a:r>
            <a:br>
              <a:rPr lang="en-US" dirty="0">
                <a:solidFill>
                  <a:schemeClr val="bg1"/>
                </a:solidFill>
              </a:rPr>
            </a:br>
            <a:r>
              <a:rPr lang="en-US" b="1" dirty="0">
                <a:solidFill>
                  <a:schemeClr val="bg1"/>
                </a:solidFill>
              </a:rPr>
              <a:t>AT can be computer hardware</a:t>
            </a:r>
            <a:r>
              <a:rPr lang="en-US" dirty="0">
                <a:solidFill>
                  <a:schemeClr val="bg1"/>
                </a:solidFill>
              </a:rPr>
              <a:t>: special switches, keyboards, and pointing devices.</a:t>
            </a:r>
            <a:br>
              <a:rPr lang="en-US" dirty="0">
                <a:solidFill>
                  <a:schemeClr val="bg1"/>
                </a:solidFill>
              </a:rPr>
            </a:br>
            <a:r>
              <a:rPr lang="en-US" b="1" dirty="0">
                <a:solidFill>
                  <a:schemeClr val="bg1"/>
                </a:solidFill>
              </a:rPr>
              <a:t>AT can be computer software</a:t>
            </a:r>
            <a:r>
              <a:rPr lang="en-US" dirty="0">
                <a:solidFill>
                  <a:schemeClr val="bg1"/>
                </a:solidFill>
              </a:rPr>
              <a:t>: screen readers and communication programs.</a:t>
            </a:r>
            <a:br>
              <a:rPr lang="en-US" dirty="0">
                <a:solidFill>
                  <a:schemeClr val="bg1"/>
                </a:solidFill>
              </a:rPr>
            </a:br>
            <a:r>
              <a:rPr lang="en-US" b="1" dirty="0">
                <a:solidFill>
                  <a:schemeClr val="bg1"/>
                </a:solidFill>
              </a:rPr>
              <a:t>AT can be inclusive or specialized learning materials and curriculum aids.</a:t>
            </a:r>
            <a:br>
              <a:rPr lang="en-US" b="1" dirty="0">
                <a:solidFill>
                  <a:schemeClr val="bg1"/>
                </a:solidFill>
              </a:rPr>
            </a:br>
            <a:r>
              <a:rPr lang="en-US" b="1" dirty="0">
                <a:solidFill>
                  <a:schemeClr val="bg1"/>
                </a:solidFill>
              </a:rPr>
              <a:t>AT can be specialized curricular software.</a:t>
            </a:r>
          </a:p>
          <a:p>
            <a:r>
              <a:rPr lang="en-US" b="1" dirty="0">
                <a:solidFill>
                  <a:schemeClr val="bg1"/>
                </a:solidFill>
              </a:rPr>
              <a:t>AT can be much more</a:t>
            </a:r>
            <a:r>
              <a:rPr lang="en-US" dirty="0">
                <a:solidFill>
                  <a:schemeClr val="bg1"/>
                </a:solidFill>
              </a:rPr>
              <a:t>—electronic devices, wheelchairs, walkers, braces, educational software, power lifts, pencil holders, eye-gaze and head trackers, and much more.</a:t>
            </a:r>
          </a:p>
          <a:p>
            <a:r>
              <a:rPr lang="en-US" dirty="0">
                <a:solidFill>
                  <a:schemeClr val="bg1"/>
                </a:solidFill>
              </a:rPr>
              <a:t>Assistive technology helps people who have difficulty speaking, typing, writing, remembering, pointing, seeing, hearing, learning, walking, and many other things. Different disabilities require different assistive technologies.</a:t>
            </a:r>
          </a:p>
          <a:p>
            <a:endParaRPr lang="en-US" dirty="0">
              <a:solidFill>
                <a:schemeClr val="bg1"/>
              </a:solidFill>
            </a:endParaRPr>
          </a:p>
        </p:txBody>
      </p:sp>
      <p:pic>
        <p:nvPicPr>
          <p:cNvPr id="5" name="Recorded Sound">
            <a:hlinkClick r:id="" action="ppaction://media"/>
            <a:extLst>
              <a:ext uri="{FF2B5EF4-FFF2-40B4-BE49-F238E27FC236}">
                <a16:creationId xmlns:a16="http://schemas.microsoft.com/office/drawing/2014/main" id="{64D70248-E553-4FEB-B92B-A71C9523ADD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50283" y="791880"/>
            <a:ext cx="487363" cy="487363"/>
          </a:xfrm>
          <a:prstGeom prst="rect">
            <a:avLst/>
          </a:prstGeom>
        </p:spPr>
      </p:pic>
    </p:spTree>
    <p:extLst>
      <p:ext uri="{BB962C8B-B14F-4D97-AF65-F5344CB8AC3E}">
        <p14:creationId xmlns:p14="http://schemas.microsoft.com/office/powerpoint/2010/main" val="42991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1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6A574E0-4F1C-4569-ABD3-9707A8CD1831}"/>
              </a:ext>
            </a:extLst>
          </p:cNvPr>
          <p:cNvSpPr>
            <a:spLocks noGrp="1"/>
          </p:cNvSpPr>
          <p:nvPr>
            <p:ph type="body" sz="quarter" idx="11"/>
          </p:nvPr>
        </p:nvSpPr>
        <p:spPr/>
        <p:txBody>
          <a:bodyPr/>
          <a:lstStyle/>
          <a:p>
            <a:r>
              <a:rPr lang="en-US" dirty="0">
                <a:solidFill>
                  <a:srgbClr val="0F3955"/>
                </a:solidFill>
              </a:rPr>
              <a:t>12</a:t>
            </a:r>
          </a:p>
        </p:txBody>
      </p:sp>
      <p:sp>
        <p:nvSpPr>
          <p:cNvPr id="8" name="Title 7">
            <a:extLst>
              <a:ext uri="{FF2B5EF4-FFF2-40B4-BE49-F238E27FC236}">
                <a16:creationId xmlns:a16="http://schemas.microsoft.com/office/drawing/2014/main" id="{EF0240E2-270B-47F4-97C1-065A42CC2737}"/>
              </a:ext>
            </a:extLst>
          </p:cNvPr>
          <p:cNvSpPr>
            <a:spLocks noGrp="1"/>
          </p:cNvSpPr>
          <p:nvPr>
            <p:ph type="title"/>
          </p:nvPr>
        </p:nvSpPr>
        <p:spPr>
          <a:xfrm>
            <a:off x="912505" y="875765"/>
            <a:ext cx="6435524" cy="1325563"/>
          </a:xfrm>
          <a:effectLst>
            <a:softEdge rad="0"/>
          </a:effectLst>
        </p:spPr>
        <p:txBody>
          <a:bodyPr>
            <a:normAutofit fontScale="90000"/>
          </a:bodyPr>
          <a:lstStyle/>
          <a:p>
            <a:r>
              <a:rPr lang="en-US" dirty="0"/>
              <a:t>Why is AT being implemented in family respite centers (FRC) throughout the state?</a:t>
            </a:r>
          </a:p>
        </p:txBody>
      </p:sp>
      <p:pic>
        <p:nvPicPr>
          <p:cNvPr id="19" name="Picture Placeholder 18"/>
          <p:cNvPicPr>
            <a:picLocks noGrp="1" noChangeAspect="1"/>
          </p:cNvPicPr>
          <p:nvPr>
            <p:ph type="pic" sz="quarter" idx="10"/>
          </p:nvPr>
        </p:nvPicPr>
        <p:blipFill>
          <a:blip r:embed="rId4">
            <a:extLst>
              <a:ext uri="{837473B0-CC2E-450A-ABE3-18F120FF3D39}">
                <a1611:picAttrSrcUrl xmlns:a1611="http://schemas.microsoft.com/office/drawing/2016/11/main" r:id="rId5"/>
              </a:ext>
            </a:extLst>
          </a:blip>
          <a:srcRect l="13312" r="13312"/>
          <a:stretch>
            <a:fillRect/>
          </a:stretch>
        </p:blipFill>
        <p:spPr>
          <a:xfrm>
            <a:off x="8810625" y="123825"/>
            <a:ext cx="3252200" cy="2959382"/>
          </a:xfrm>
          <a:prstGeom prst="rect">
            <a:avLst/>
          </a:prstGeom>
          <a:ln w="127000" cap="sq">
            <a:solidFill>
              <a:schemeClr val="bg1"/>
            </a:solidFill>
            <a:miter lim="800000"/>
          </a:ln>
          <a:effectLst>
            <a:outerShdw blurRad="57150" dist="50800" dir="2700000" algn="tl" rotWithShape="0">
              <a:srgbClr val="000000">
                <a:alpha val="40000"/>
              </a:srgbClr>
            </a:outerShdw>
          </a:effectLst>
        </p:spPr>
      </p:pic>
      <p:pic>
        <p:nvPicPr>
          <p:cNvPr id="18" name="Picture Placeholder 15"/>
          <p:cNvPicPr>
            <a:picLocks noGrp="1" noChangeAspect="1"/>
          </p:cNvPicPr>
          <p:nvPr>
            <p:ph type="pic" sz="quarter" idx="12"/>
          </p:nvPr>
        </p:nvPicPr>
        <p:blipFill>
          <a:blip r:embed="rId6">
            <a:extLst>
              <a:ext uri="{837473B0-CC2E-450A-ABE3-18F120FF3D39}">
                <a1611:picAttrSrcUrl xmlns:a1611="http://schemas.microsoft.com/office/drawing/2016/11/main" r:id="rId7"/>
              </a:ext>
            </a:extLst>
          </a:blip>
          <a:stretch>
            <a:fillRect/>
          </a:stretch>
        </p:blipFill>
        <p:spPr>
          <a:xfrm>
            <a:off x="132645" y="3316171"/>
            <a:ext cx="2762956" cy="3453695"/>
          </a:xfrm>
          <a:prstGeom prst="rect">
            <a:avLst/>
          </a:prstGeom>
          <a:ln w="38100" cap="sq">
            <a:solidFill>
              <a:srgbClr val="0F3955"/>
            </a:solidFill>
            <a:prstDash val="solid"/>
            <a:miter lim="800000"/>
          </a:ln>
          <a:effectLst>
            <a:outerShdw blurRad="50800" dist="38100" dir="2700000" algn="tl" rotWithShape="0">
              <a:srgbClr val="000000">
                <a:alpha val="43000"/>
              </a:srgbClr>
            </a:outerShdw>
          </a:effectLst>
        </p:spPr>
      </p:pic>
      <p:sp>
        <p:nvSpPr>
          <p:cNvPr id="11" name="Text Placeholder 10">
            <a:extLst>
              <a:ext uri="{FF2B5EF4-FFF2-40B4-BE49-F238E27FC236}">
                <a16:creationId xmlns:a16="http://schemas.microsoft.com/office/drawing/2014/main" id="{C752924E-B022-4FF4-B161-31F5531EC8DA}"/>
              </a:ext>
            </a:extLst>
          </p:cNvPr>
          <p:cNvSpPr>
            <a:spLocks noGrp="1"/>
          </p:cNvSpPr>
          <p:nvPr>
            <p:ph type="body" sz="quarter" idx="4294967295"/>
          </p:nvPr>
        </p:nvSpPr>
        <p:spPr>
          <a:xfrm>
            <a:off x="3426782" y="4203262"/>
            <a:ext cx="8504806" cy="3044825"/>
          </a:xfrm>
        </p:spPr>
        <p:txBody>
          <a:bodyPr>
            <a:normAutofit/>
          </a:bodyPr>
          <a:lstStyle/>
          <a:p>
            <a:pPr marL="0" indent="0">
              <a:buNone/>
            </a:pPr>
            <a:r>
              <a:rPr lang="en-US" dirty="0">
                <a:solidFill>
                  <a:schemeClr val="bg1"/>
                </a:solidFill>
              </a:rPr>
              <a:t>DDS has been in the process of converting all of the family respite centers throughout the state into smart facilities, so that they can be examples to families who may be interested in using AT. This will show families inexpensive ways to monitor and care for their loved ones while affording them an increased independence.</a:t>
            </a:r>
          </a:p>
        </p:txBody>
      </p:sp>
      <p:sp>
        <p:nvSpPr>
          <p:cNvPr id="3" name="TextBox 2">
            <a:extLst>
              <a:ext uri="{FF2B5EF4-FFF2-40B4-BE49-F238E27FC236}">
                <a16:creationId xmlns:a16="http://schemas.microsoft.com/office/drawing/2014/main" id="{BB29E4A6-BB92-47AD-B1B1-BCF1758B71E4}"/>
              </a:ext>
            </a:extLst>
          </p:cNvPr>
          <p:cNvSpPr txBox="1"/>
          <p:nvPr/>
        </p:nvSpPr>
        <p:spPr>
          <a:xfrm>
            <a:off x="68090" y="6601112"/>
            <a:ext cx="2920876" cy="230832"/>
          </a:xfrm>
          <a:prstGeom prst="rect">
            <a:avLst/>
          </a:prstGeom>
          <a:noFill/>
        </p:spPr>
        <p:txBody>
          <a:bodyPr wrap="square" rtlCol="0">
            <a:spAutoFit/>
          </a:bodyPr>
          <a:lstStyle/>
          <a:p>
            <a:r>
              <a:rPr lang="en-US" sz="900" dirty="0">
                <a:solidFill>
                  <a:schemeClr val="bg1"/>
                </a:solidFill>
                <a:hlinkClick r:id="rId7" tooltip="https://commons.wikimedia.org/wiki/File:Affection_in_wheelchair.jpeg">
                  <a:extLst>
                    <a:ext uri="{A12FA001-AC4F-418D-AE19-62706E023703}">
                      <ahyp:hlinkClr xmlns:ahyp="http://schemas.microsoft.com/office/drawing/2018/hyperlinkcolor" val="tx"/>
                    </a:ext>
                  </a:extLst>
                </a:hlinkClick>
              </a:rPr>
              <a:t>This Photo</a:t>
            </a:r>
            <a:r>
              <a:rPr lang="en-US" sz="900" dirty="0">
                <a:solidFill>
                  <a:schemeClr val="bg1"/>
                </a:solidFill>
              </a:rPr>
              <a:t> by Unknown Author is licensed under </a:t>
            </a:r>
            <a:r>
              <a:rPr lang="en-US" sz="900" dirty="0">
                <a:solidFill>
                  <a:schemeClr val="bg1"/>
                </a:solidFill>
                <a:hlinkClick r:id="rId8" tooltip="https://creativecommons.org/licenses/by-sa/3.0/">
                  <a:extLst>
                    <a:ext uri="{A12FA001-AC4F-418D-AE19-62706E023703}">
                      <ahyp:hlinkClr xmlns:ahyp="http://schemas.microsoft.com/office/drawing/2018/hyperlinkcolor" val="tx"/>
                    </a:ext>
                  </a:extLst>
                </a:hlinkClick>
              </a:rPr>
              <a:t>CC BY-SA</a:t>
            </a:r>
            <a:endParaRPr lang="en-US" sz="900" dirty="0">
              <a:solidFill>
                <a:schemeClr val="bg1"/>
              </a:solidFill>
            </a:endParaRPr>
          </a:p>
        </p:txBody>
      </p:sp>
      <p:pic>
        <p:nvPicPr>
          <p:cNvPr id="4" name="Recorded Sound">
            <a:hlinkClick r:id="" action="ppaction://media"/>
            <a:extLst>
              <a:ext uri="{FF2B5EF4-FFF2-40B4-BE49-F238E27FC236}">
                <a16:creationId xmlns:a16="http://schemas.microsoft.com/office/drawing/2014/main" id="{CCC8BD6E-4BAA-4F4C-918B-79DFAAA8DBE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852318" y="3213470"/>
            <a:ext cx="487363" cy="487363"/>
          </a:xfrm>
          <a:prstGeom prst="rect">
            <a:avLst/>
          </a:prstGeom>
        </p:spPr>
      </p:pic>
    </p:spTree>
    <p:extLst>
      <p:ext uri="{BB962C8B-B14F-4D97-AF65-F5344CB8AC3E}">
        <p14:creationId xmlns:p14="http://schemas.microsoft.com/office/powerpoint/2010/main" val="288594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8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7FCC6D1-213C-4A86-A2D0-742E15438C09}"/>
              </a:ext>
            </a:extLst>
          </p:cNvPr>
          <p:cNvSpPr>
            <a:spLocks noGrp="1"/>
          </p:cNvSpPr>
          <p:nvPr>
            <p:ph type="body" sz="quarter" idx="17"/>
          </p:nvPr>
        </p:nvSpPr>
        <p:spPr>
          <a:xfrm>
            <a:off x="7718323" y="1074808"/>
            <a:ext cx="3977648" cy="882629"/>
          </a:xfrm>
        </p:spPr>
        <p:txBody>
          <a:bodyPr>
            <a:normAutofit lnSpcReduction="10000"/>
          </a:bodyPr>
          <a:lstStyle/>
          <a:p>
            <a:pPr>
              <a:lnSpc>
                <a:spcPct val="100000"/>
              </a:lnSpc>
            </a:pPr>
            <a:r>
              <a:rPr lang="en-US" dirty="0"/>
              <a:t>Wi-Fi is defined as an abbreviation for wireless fidelity, meaning you can access or connect to a network using radio waves, without needing to use wires.</a:t>
            </a:r>
          </a:p>
        </p:txBody>
      </p:sp>
      <p:sp>
        <p:nvSpPr>
          <p:cNvPr id="20" name="Text Placeholder 19">
            <a:extLst>
              <a:ext uri="{FF2B5EF4-FFF2-40B4-BE49-F238E27FC236}">
                <a16:creationId xmlns:a16="http://schemas.microsoft.com/office/drawing/2014/main" id="{82414D74-66D2-4C65-A48E-39F723FB2B2F}"/>
              </a:ext>
            </a:extLst>
          </p:cNvPr>
          <p:cNvSpPr>
            <a:spLocks noGrp="1"/>
          </p:cNvSpPr>
          <p:nvPr>
            <p:ph type="body" sz="quarter" idx="18"/>
          </p:nvPr>
        </p:nvSpPr>
        <p:spPr>
          <a:xfrm>
            <a:off x="7718323" y="2086258"/>
            <a:ext cx="3977648" cy="1313894"/>
          </a:xfrm>
        </p:spPr>
        <p:txBody>
          <a:bodyPr>
            <a:normAutofit fontScale="25000" lnSpcReduction="20000"/>
          </a:bodyPr>
          <a:lstStyle/>
          <a:p>
            <a:pPr lvl="0" eaLnBrk="0" fontAlgn="base" hangingPunct="0">
              <a:lnSpc>
                <a:spcPct val="120000"/>
              </a:lnSpc>
              <a:spcBef>
                <a:spcPct val="0"/>
              </a:spcBef>
              <a:spcAft>
                <a:spcPct val="0"/>
              </a:spcAft>
            </a:pPr>
            <a:r>
              <a:rPr lang="en-US" altLang="en-US" sz="5600" dirty="0">
                <a:solidFill>
                  <a:srgbClr val="222222"/>
                </a:solidFill>
              </a:rPr>
              <a:t>Bluetooth is defined as a wireless technology for sending and receiving digital voice and data over cell phone headsets as well as wireless keyboards, mice and game controllers. An example of a Bluetooth device is a cell phone headset or a wireless mouse.</a:t>
            </a:r>
          </a:p>
          <a:p>
            <a:r>
              <a:rPr lang="en-US" dirty="0"/>
              <a:t>. </a:t>
            </a:r>
          </a:p>
        </p:txBody>
      </p:sp>
      <p:sp>
        <p:nvSpPr>
          <p:cNvPr id="21" name="Text Placeholder 20">
            <a:extLst>
              <a:ext uri="{FF2B5EF4-FFF2-40B4-BE49-F238E27FC236}">
                <a16:creationId xmlns:a16="http://schemas.microsoft.com/office/drawing/2014/main" id="{E4D7EF6E-37B1-4694-B769-3DDEC29D8381}"/>
              </a:ext>
            </a:extLst>
          </p:cNvPr>
          <p:cNvSpPr>
            <a:spLocks noGrp="1"/>
          </p:cNvSpPr>
          <p:nvPr>
            <p:ph type="body" sz="quarter" idx="19"/>
          </p:nvPr>
        </p:nvSpPr>
        <p:spPr>
          <a:xfrm>
            <a:off x="7718323" y="3620412"/>
            <a:ext cx="3977648" cy="731694"/>
          </a:xfrm>
        </p:spPr>
        <p:txBody>
          <a:bodyPr/>
          <a:lstStyle/>
          <a:p>
            <a:pPr>
              <a:lnSpc>
                <a:spcPct val="100000"/>
              </a:lnSpc>
            </a:pPr>
            <a:r>
              <a:rPr lang="en-US" dirty="0"/>
              <a:t>The Ring company offers many Wi-Fi connected security devices with two way audio. Some examples are the Ring Doorbell and Ring Security System.  </a:t>
            </a:r>
          </a:p>
        </p:txBody>
      </p:sp>
      <p:sp>
        <p:nvSpPr>
          <p:cNvPr id="22" name="Text Placeholder 21">
            <a:extLst>
              <a:ext uri="{FF2B5EF4-FFF2-40B4-BE49-F238E27FC236}">
                <a16:creationId xmlns:a16="http://schemas.microsoft.com/office/drawing/2014/main" id="{ABF89FBA-20AC-4FD7-833B-ADA0EEFFCADC}"/>
              </a:ext>
            </a:extLst>
          </p:cNvPr>
          <p:cNvSpPr>
            <a:spLocks noGrp="1"/>
          </p:cNvSpPr>
          <p:nvPr>
            <p:ph type="body" sz="quarter" idx="20"/>
          </p:nvPr>
        </p:nvSpPr>
        <p:spPr>
          <a:xfrm>
            <a:off x="7782691" y="4870223"/>
            <a:ext cx="3977648" cy="1112566"/>
          </a:xfrm>
        </p:spPr>
        <p:txBody>
          <a:bodyPr>
            <a:normAutofit fontScale="92500" lnSpcReduction="10000"/>
          </a:bodyPr>
          <a:lstStyle/>
          <a:p>
            <a:pPr>
              <a:lnSpc>
                <a:spcPct val="110000"/>
              </a:lnSpc>
            </a:pPr>
            <a:r>
              <a:rPr lang="en-US" dirty="0"/>
              <a:t>Manage your calendar, follow along with recipes, catch up on news, safe guard your home and more with Amazon’s Alexa. Amazon has created numerous devices that can be used on the go, or at home that work with Alexa.</a:t>
            </a:r>
          </a:p>
        </p:txBody>
      </p:sp>
      <p:sp>
        <p:nvSpPr>
          <p:cNvPr id="5" name="Title 4">
            <a:extLst>
              <a:ext uri="{FF2B5EF4-FFF2-40B4-BE49-F238E27FC236}">
                <a16:creationId xmlns:a16="http://schemas.microsoft.com/office/drawing/2014/main" id="{96DBE169-BA91-4B17-9AF2-4BAD528BEE06}"/>
              </a:ext>
            </a:extLst>
          </p:cNvPr>
          <p:cNvSpPr>
            <a:spLocks noGrp="1"/>
          </p:cNvSpPr>
          <p:nvPr>
            <p:ph type="title"/>
          </p:nvPr>
        </p:nvSpPr>
        <p:spPr>
          <a:xfrm>
            <a:off x="841057" y="1100290"/>
            <a:ext cx="4520987" cy="1395208"/>
          </a:xfrm>
        </p:spPr>
        <p:txBody>
          <a:bodyPr>
            <a:normAutofit fontScale="90000"/>
          </a:bodyPr>
          <a:lstStyle/>
          <a:p>
            <a:r>
              <a:rPr lang="en-US" dirty="0"/>
              <a:t>Devices used when creating a smart home or facility</a:t>
            </a:r>
          </a:p>
        </p:txBody>
      </p:sp>
      <p:sp>
        <p:nvSpPr>
          <p:cNvPr id="8" name="Text Placeholder 7">
            <a:extLst>
              <a:ext uri="{FF2B5EF4-FFF2-40B4-BE49-F238E27FC236}">
                <a16:creationId xmlns:a16="http://schemas.microsoft.com/office/drawing/2014/main" id="{D9C2EAA8-D3C6-403B-B439-F95C60D0B3B9}"/>
              </a:ext>
            </a:extLst>
          </p:cNvPr>
          <p:cNvSpPr>
            <a:spLocks noGrp="1"/>
          </p:cNvSpPr>
          <p:nvPr>
            <p:ph type="body" sz="quarter" idx="11"/>
          </p:nvPr>
        </p:nvSpPr>
        <p:spPr>
          <a:xfrm>
            <a:off x="838200" y="3747242"/>
            <a:ext cx="4008438" cy="2560899"/>
          </a:xfrm>
        </p:spPr>
        <p:txBody>
          <a:bodyPr/>
          <a:lstStyle/>
          <a:p>
            <a:r>
              <a:rPr lang="en-US" dirty="0"/>
              <a:t>Setting up a smart home takes quite a bit of planning, fortunately, there are so many how-to guides and YouTube videos available on the internet that this can be accomplished by most tenants and homeowners.</a:t>
            </a:r>
          </a:p>
        </p:txBody>
      </p:sp>
      <p:pic>
        <p:nvPicPr>
          <p:cNvPr id="40" name="Picture Placeholder 39"/>
          <p:cNvPicPr>
            <a:picLocks noGrp="1" noChangeAspect="1"/>
          </p:cNvPicPr>
          <p:nvPr>
            <p:ph type="pic" sz="quarter" idx="13"/>
          </p:nvPr>
        </p:nvPicPr>
        <p:blipFill>
          <a:blip r:embed="rId4">
            <a:extLst>
              <a:ext uri="{837473B0-CC2E-450A-ABE3-18F120FF3D39}">
                <a1611:picAttrSrcUrl xmlns:a1611="http://schemas.microsoft.com/office/drawing/2016/11/main" r:id="rId5"/>
              </a:ext>
            </a:extLst>
          </a:blip>
          <a:stretch>
            <a:fillRect/>
          </a:stretch>
        </p:blipFill>
        <p:spPr>
          <a:xfrm>
            <a:off x="6829957" y="1002146"/>
            <a:ext cx="725154" cy="885235"/>
          </a:xfrm>
          <a:prstGeom prst="rect">
            <a:avLst/>
          </a:prstGeom>
        </p:spPr>
      </p:pic>
      <p:pic>
        <p:nvPicPr>
          <p:cNvPr id="41" name="Picture Placeholder 40"/>
          <p:cNvPicPr>
            <a:picLocks noGrp="1" noChangeAspect="1"/>
          </p:cNvPicPr>
          <p:nvPr>
            <p:ph type="pic" sz="quarter" idx="14"/>
          </p:nvPr>
        </p:nvPicPr>
        <p:blipFill>
          <a:blip r:embed="rId6">
            <a:extLst>
              <a:ext uri="{837473B0-CC2E-450A-ABE3-18F120FF3D39}">
                <a1611:picAttrSrcUrl xmlns:a1611="http://schemas.microsoft.com/office/drawing/2016/11/main" r:id="rId7"/>
              </a:ext>
            </a:extLst>
          </a:blip>
          <a:stretch>
            <a:fillRect/>
          </a:stretch>
        </p:blipFill>
        <p:spPr>
          <a:xfrm>
            <a:off x="6749917" y="2291505"/>
            <a:ext cx="1032774" cy="774580"/>
          </a:xfrm>
          <a:prstGeom prst="rect">
            <a:avLst/>
          </a:prstGeom>
        </p:spPr>
      </p:pic>
      <p:pic>
        <p:nvPicPr>
          <p:cNvPr id="43" name="Picture Placeholder 42"/>
          <p:cNvPicPr>
            <a:picLocks noGrp="1" noChangeAspect="1"/>
          </p:cNvPicPr>
          <p:nvPr>
            <p:ph type="pic" sz="quarter" idx="16"/>
          </p:nvPr>
        </p:nvPicPr>
        <p:blipFill>
          <a:blip r:embed="rId8">
            <a:extLst>
              <a:ext uri="{837473B0-CC2E-450A-ABE3-18F120FF3D39}">
                <a1611:picAttrSrcUrl xmlns:a1611="http://schemas.microsoft.com/office/drawing/2016/11/main" r:id="rId9"/>
              </a:ext>
            </a:extLst>
          </a:blip>
          <a:stretch>
            <a:fillRect/>
          </a:stretch>
        </p:blipFill>
        <p:spPr>
          <a:xfrm>
            <a:off x="6749917" y="4870223"/>
            <a:ext cx="885235" cy="885235"/>
          </a:xfrm>
          <a:prstGeom prst="rect">
            <a:avLst/>
          </a:prstGeom>
        </p:spPr>
      </p:pic>
      <p:pic>
        <p:nvPicPr>
          <p:cNvPr id="1026" name="Picture 2" descr="How to Install the Ring App - Support.com">
            <a:extLst>
              <a:ext uri="{FF2B5EF4-FFF2-40B4-BE49-F238E27FC236}">
                <a16:creationId xmlns:a16="http://schemas.microsoft.com/office/drawing/2014/main" id="{A9ED35E5-121D-411A-A687-2BF64A351C9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99797" y="3540042"/>
            <a:ext cx="885235" cy="885235"/>
          </a:xfrm>
          <a:prstGeom prst="rect">
            <a:avLst/>
          </a:prstGeom>
          <a:noFill/>
          <a:extLst>
            <a:ext uri="{909E8E84-426E-40DD-AFC4-6F175D3DCCD1}">
              <a14:hiddenFill xmlns:a14="http://schemas.microsoft.com/office/drawing/2010/main">
                <a:solidFill>
                  <a:srgbClr val="FFFFFF"/>
                </a:solidFill>
              </a14:hiddenFill>
            </a:ext>
          </a:extLst>
        </p:spPr>
      </p:pic>
      <p:pic>
        <p:nvPicPr>
          <p:cNvPr id="6" name="Recorded Sound">
            <a:hlinkClick r:id="" action="ppaction://media"/>
            <a:extLst>
              <a:ext uri="{FF2B5EF4-FFF2-40B4-BE49-F238E27FC236}">
                <a16:creationId xmlns:a16="http://schemas.microsoft.com/office/drawing/2014/main" id="{DC0E28CF-6974-4124-9D10-60CCFFCB6B6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55056" y="5027691"/>
            <a:ext cx="487363" cy="487363"/>
          </a:xfrm>
          <a:prstGeom prst="rect">
            <a:avLst/>
          </a:prstGeom>
        </p:spPr>
      </p:pic>
    </p:spTree>
    <p:extLst>
      <p:ext uri="{BB962C8B-B14F-4D97-AF65-F5344CB8AC3E}">
        <p14:creationId xmlns:p14="http://schemas.microsoft.com/office/powerpoint/2010/main" val="203260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96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7EAB6E-5FFF-4923-BC7F-D2C71AD246DB}"/>
              </a:ext>
            </a:extLst>
          </p:cNvPr>
          <p:cNvSpPr>
            <a:spLocks noGrp="1"/>
          </p:cNvSpPr>
          <p:nvPr>
            <p:ph type="title"/>
          </p:nvPr>
        </p:nvSpPr>
        <p:spPr>
          <a:xfrm>
            <a:off x="838198" y="1906059"/>
            <a:ext cx="10338787" cy="1694180"/>
          </a:xfrm>
        </p:spPr>
        <p:txBody>
          <a:bodyPr>
            <a:normAutofit fontScale="90000"/>
          </a:bodyPr>
          <a:lstStyle/>
          <a:p>
            <a:r>
              <a:rPr lang="en-US" sz="5300" dirty="0"/>
              <a:t>Your Respite Center has been outfitted with several Assistive Technology (AT) devices.  Information regarding </a:t>
            </a:r>
            <a:r>
              <a:rPr lang="en-US" sz="6000" u="sng" spc="0" dirty="0">
                <a:ln w="9525">
                  <a:solidFill>
                    <a:schemeClr val="accent5"/>
                  </a:solidFill>
                  <a:prstDash val="solid"/>
                </a:ln>
                <a:solidFill>
                  <a:schemeClr val="accent6">
                    <a:lumMod val="75000"/>
                  </a:schemeClr>
                </a:solidFill>
                <a:effectLst>
                  <a:outerShdw blurRad="12700" dist="38100" dir="2700000" algn="tl" rotWithShape="0">
                    <a:schemeClr val="accent5">
                      <a:lumMod val="60000"/>
                      <a:lumOff val="40000"/>
                    </a:schemeClr>
                  </a:outerShdw>
                </a:effectLst>
              </a:rPr>
              <a:t>Amazon</a:t>
            </a:r>
            <a:r>
              <a:rPr lang="en-US" sz="5300" dirty="0"/>
              <a:t>         devices and their use follows:</a:t>
            </a:r>
            <a:endParaRPr lang="en-US" dirty="0">
              <a:ln w="9525">
                <a:solidFill>
                  <a:schemeClr val="accent5"/>
                </a:solidFill>
                <a:prstDash val="solid"/>
              </a:ln>
              <a:solidFill>
                <a:schemeClr val="accent6">
                  <a:lumMod val="75000"/>
                </a:schemeClr>
              </a:solidFill>
            </a:endParaRPr>
          </a:p>
        </p:txBody>
      </p:sp>
      <p:sp>
        <p:nvSpPr>
          <p:cNvPr id="5" name="Text Placeholder 4">
            <a:extLst>
              <a:ext uri="{FF2B5EF4-FFF2-40B4-BE49-F238E27FC236}">
                <a16:creationId xmlns:a16="http://schemas.microsoft.com/office/drawing/2014/main" id="{DBE20D5C-43B3-4BCF-8700-BD30912F7568}"/>
              </a:ext>
            </a:extLst>
          </p:cNvPr>
          <p:cNvSpPr>
            <a:spLocks noGrp="1"/>
          </p:cNvSpPr>
          <p:nvPr>
            <p:ph type="body" sz="quarter" idx="10"/>
          </p:nvPr>
        </p:nvSpPr>
        <p:spPr/>
        <p:txBody>
          <a:bodyPr/>
          <a:lstStyle/>
          <a:p>
            <a:r>
              <a:rPr lang="en-US" dirty="0"/>
              <a:t>1</a:t>
            </a:r>
          </a:p>
        </p:txBody>
      </p:sp>
      <p:pic>
        <p:nvPicPr>
          <p:cNvPr id="6" name="Recorded Sound">
            <a:hlinkClick r:id="" action="ppaction://media"/>
            <a:extLst>
              <a:ext uri="{FF2B5EF4-FFF2-40B4-BE49-F238E27FC236}">
                <a16:creationId xmlns:a16="http://schemas.microsoft.com/office/drawing/2014/main" id="{A294E92A-A4F3-45C4-9846-44D44272C34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354314" y="4554447"/>
            <a:ext cx="487363" cy="487363"/>
          </a:xfrm>
          <a:prstGeom prst="rect">
            <a:avLst/>
          </a:prstGeom>
        </p:spPr>
      </p:pic>
    </p:spTree>
    <p:extLst>
      <p:ext uri="{BB962C8B-B14F-4D97-AF65-F5344CB8AC3E}">
        <p14:creationId xmlns:p14="http://schemas.microsoft.com/office/powerpoint/2010/main" val="66019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1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B733C-A275-4220-AC6A-42548DBE5D8A}"/>
              </a:ext>
            </a:extLst>
          </p:cNvPr>
          <p:cNvSpPr>
            <a:spLocks noGrp="1"/>
          </p:cNvSpPr>
          <p:nvPr>
            <p:ph type="title"/>
          </p:nvPr>
        </p:nvSpPr>
        <p:spPr>
          <a:xfrm>
            <a:off x="2030951" y="-57729"/>
            <a:ext cx="8911687" cy="1280890"/>
          </a:xfrm>
        </p:spPr>
        <p:txBody>
          <a:bodyPr>
            <a:normAutofit fontScale="90000"/>
          </a:bodyPr>
          <a:lstStyle/>
          <a:p>
            <a:r>
              <a:rPr lang="en-US" dirty="0"/>
              <a:t>Here’s what’s playing at your local respite center</a:t>
            </a:r>
          </a:p>
        </p:txBody>
      </p:sp>
      <p:pic>
        <p:nvPicPr>
          <p:cNvPr id="4" name="Picture 3">
            <a:extLst>
              <a:ext uri="{FF2B5EF4-FFF2-40B4-BE49-F238E27FC236}">
                <a16:creationId xmlns:a16="http://schemas.microsoft.com/office/drawing/2014/main" id="{28FA37FD-E9D6-4CC2-82A8-05A5FAECFA8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199401" y="2159179"/>
            <a:ext cx="2011680" cy="2011680"/>
          </a:xfrm>
          <a:prstGeom prst="rect">
            <a:avLst/>
          </a:prstGeom>
        </p:spPr>
      </p:pic>
      <p:pic>
        <p:nvPicPr>
          <p:cNvPr id="7" name="Picture 6">
            <a:extLst>
              <a:ext uri="{FF2B5EF4-FFF2-40B4-BE49-F238E27FC236}">
                <a16:creationId xmlns:a16="http://schemas.microsoft.com/office/drawing/2014/main" id="{7AA37A9D-7F55-4B59-A9A5-C68E7EB96C66}"/>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199401" y="4284324"/>
            <a:ext cx="2131888" cy="2131888"/>
          </a:xfrm>
          <a:prstGeom prst="rect">
            <a:avLst/>
          </a:prstGeom>
        </p:spPr>
      </p:pic>
      <p:sp>
        <p:nvSpPr>
          <p:cNvPr id="10" name="TextBox 9">
            <a:extLst>
              <a:ext uri="{FF2B5EF4-FFF2-40B4-BE49-F238E27FC236}">
                <a16:creationId xmlns:a16="http://schemas.microsoft.com/office/drawing/2014/main" id="{70937D71-C014-4EBD-A730-BD00B32E7403}"/>
              </a:ext>
            </a:extLst>
          </p:cNvPr>
          <p:cNvSpPr txBox="1"/>
          <p:nvPr/>
        </p:nvSpPr>
        <p:spPr>
          <a:xfrm>
            <a:off x="3657601" y="2159179"/>
            <a:ext cx="3801439" cy="369332"/>
          </a:xfrm>
          <a:prstGeom prst="rect">
            <a:avLst/>
          </a:prstGeom>
          <a:noFill/>
        </p:spPr>
        <p:txBody>
          <a:bodyPr wrap="square" rtlCol="0">
            <a:spAutoFit/>
          </a:bodyPr>
          <a:lstStyle/>
          <a:p>
            <a:r>
              <a:rPr lang="en-US" dirty="0"/>
              <a:t> The Echo Glow</a:t>
            </a:r>
          </a:p>
        </p:txBody>
      </p:sp>
      <p:sp>
        <p:nvSpPr>
          <p:cNvPr id="11" name="TextBox 10">
            <a:extLst>
              <a:ext uri="{FF2B5EF4-FFF2-40B4-BE49-F238E27FC236}">
                <a16:creationId xmlns:a16="http://schemas.microsoft.com/office/drawing/2014/main" id="{26AC7727-2820-4475-BCD5-DE3F2F07BEC6}"/>
              </a:ext>
            </a:extLst>
          </p:cNvPr>
          <p:cNvSpPr txBox="1"/>
          <p:nvPr/>
        </p:nvSpPr>
        <p:spPr>
          <a:xfrm>
            <a:off x="3904180" y="4530903"/>
            <a:ext cx="3554859" cy="369332"/>
          </a:xfrm>
          <a:prstGeom prst="rect">
            <a:avLst/>
          </a:prstGeom>
          <a:noFill/>
        </p:spPr>
        <p:txBody>
          <a:bodyPr wrap="square" rtlCol="0">
            <a:spAutoFit/>
          </a:bodyPr>
          <a:lstStyle/>
          <a:p>
            <a:r>
              <a:rPr lang="en-US" dirty="0"/>
              <a:t>The Echo Dot w/Clock</a:t>
            </a:r>
          </a:p>
        </p:txBody>
      </p:sp>
      <p:pic>
        <p:nvPicPr>
          <p:cNvPr id="13" name="Picture 12">
            <a:extLst>
              <a:ext uri="{FF2B5EF4-FFF2-40B4-BE49-F238E27FC236}">
                <a16:creationId xmlns:a16="http://schemas.microsoft.com/office/drawing/2014/main" id="{67303231-AE72-4670-A05A-6B4EB4FFF957}"/>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7020303" y="1453431"/>
            <a:ext cx="4495129" cy="2528511"/>
          </a:xfrm>
          <a:prstGeom prst="rect">
            <a:avLst/>
          </a:prstGeom>
        </p:spPr>
      </p:pic>
      <p:sp>
        <p:nvSpPr>
          <p:cNvPr id="15" name="TextBox 14">
            <a:extLst>
              <a:ext uri="{FF2B5EF4-FFF2-40B4-BE49-F238E27FC236}">
                <a16:creationId xmlns:a16="http://schemas.microsoft.com/office/drawing/2014/main" id="{27AFD967-48C1-413E-8948-7F37387D2F68}"/>
              </a:ext>
            </a:extLst>
          </p:cNvPr>
          <p:cNvSpPr txBox="1"/>
          <p:nvPr/>
        </p:nvSpPr>
        <p:spPr>
          <a:xfrm>
            <a:off x="7592603" y="4284325"/>
            <a:ext cx="4017196" cy="646331"/>
          </a:xfrm>
          <a:prstGeom prst="rect">
            <a:avLst/>
          </a:prstGeom>
          <a:noFill/>
        </p:spPr>
        <p:txBody>
          <a:bodyPr wrap="square" rtlCol="0">
            <a:spAutoFit/>
          </a:bodyPr>
          <a:lstStyle/>
          <a:p>
            <a:r>
              <a:rPr lang="en-US" dirty="0"/>
              <a:t>Nintendo Switch Console and Games</a:t>
            </a:r>
          </a:p>
        </p:txBody>
      </p:sp>
      <p:pic>
        <p:nvPicPr>
          <p:cNvPr id="3" name="Recorded Sound">
            <a:hlinkClick r:id="" action="ppaction://media"/>
            <a:extLst>
              <a:ext uri="{FF2B5EF4-FFF2-40B4-BE49-F238E27FC236}">
                <a16:creationId xmlns:a16="http://schemas.microsoft.com/office/drawing/2014/main" id="{D9284F2D-44AA-476B-88B2-EA156DBACBD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921375" y="3254375"/>
            <a:ext cx="347663" cy="347663"/>
          </a:xfrm>
          <a:prstGeom prst="rect">
            <a:avLst/>
          </a:prstGeom>
        </p:spPr>
      </p:pic>
    </p:spTree>
    <p:extLst>
      <p:ext uri="{BB962C8B-B14F-4D97-AF65-F5344CB8AC3E}">
        <p14:creationId xmlns:p14="http://schemas.microsoft.com/office/powerpoint/2010/main" val="332959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B8EC217-00B5-4ABB-8BF9-0DAC2C571FD7}"/>
              </a:ext>
            </a:extLst>
          </p:cNvPr>
          <p:cNvSpPr/>
          <p:nvPr/>
        </p:nvSpPr>
        <p:spPr>
          <a:xfrm>
            <a:off x="9117370" y="4416550"/>
            <a:ext cx="745724" cy="24414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FB42C5D-494C-4FD2-9640-F162ACA6BB1B}"/>
              </a:ext>
            </a:extLst>
          </p:cNvPr>
          <p:cNvSpPr/>
          <p:nvPr/>
        </p:nvSpPr>
        <p:spPr>
          <a:xfrm>
            <a:off x="9126245" y="1961258"/>
            <a:ext cx="745724" cy="2441448"/>
          </a:xfrm>
          <a:prstGeom prst="rect">
            <a:avLst/>
          </a:prstGeom>
          <a:ln>
            <a:solidFill>
              <a:srgbClr val="484848"/>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13F9A722-C416-4CA0-9E81-3AB439623A87}"/>
              </a:ext>
            </a:extLst>
          </p:cNvPr>
          <p:cNvSpPr>
            <a:spLocks noGrp="1"/>
          </p:cNvSpPr>
          <p:nvPr>
            <p:ph type="title"/>
          </p:nvPr>
        </p:nvSpPr>
        <p:spPr>
          <a:xfrm>
            <a:off x="264410" y="492746"/>
            <a:ext cx="11665476" cy="1325146"/>
          </a:xfrm>
        </p:spPr>
        <p:txBody>
          <a:bodyPr>
            <a:normAutofit fontScale="90000"/>
          </a:bodyPr>
          <a:lstStyle/>
          <a:p>
            <a:pPr algn="l"/>
            <a:r>
              <a:rPr lang="en-US" sz="4000" u="sng" dirty="0"/>
              <a:t>Amazon Alexa</a:t>
            </a:r>
            <a:r>
              <a:rPr lang="en-US" sz="4000" dirty="0"/>
              <a:t> (</a:t>
            </a:r>
            <a:r>
              <a:rPr lang="en-US" sz="4000" u="sng" dirty="0">
                <a:solidFill>
                  <a:schemeClr val="accent2">
                    <a:lumMod val="75000"/>
                    <a:lumOff val="25000"/>
                  </a:schemeClr>
                </a:solidFill>
                <a:hlinkClick r:id="rId4">
                  <a:extLst>
                    <a:ext uri="{A12FA001-AC4F-418D-AE19-62706E023703}">
                      <ahyp:hlinkClr xmlns:ahyp="http://schemas.microsoft.com/office/drawing/2018/hyperlinkcolor" val="tx"/>
                    </a:ext>
                  </a:extLst>
                </a:hlinkClick>
              </a:rPr>
              <a:t>https://alexa.amazon.com</a:t>
            </a:r>
            <a:r>
              <a:rPr lang="en-US" sz="4000" dirty="0"/>
              <a:t>)</a:t>
            </a:r>
            <a:br>
              <a:rPr lang="en-US" dirty="0"/>
            </a:br>
            <a:r>
              <a:rPr lang="en-US" sz="2200" b="0" i="1" dirty="0"/>
              <a:t>Alexa is an artificial intelligence (AI) assistant that understands voice commands.  Amazon Alexa devices are smart devices you can interact with and control using your voice.  An extensive (though not exhaustive) printed listing of Alexa commands accompanies this guide (Appendix C).  Alexa devices outfitted at your location include:</a:t>
            </a:r>
            <a:endParaRPr lang="en-US" b="0" i="1" dirty="0"/>
          </a:p>
        </p:txBody>
      </p:sp>
      <p:sp>
        <p:nvSpPr>
          <p:cNvPr id="17" name="Text Placeholder 16">
            <a:extLst>
              <a:ext uri="{FF2B5EF4-FFF2-40B4-BE49-F238E27FC236}">
                <a16:creationId xmlns:a16="http://schemas.microsoft.com/office/drawing/2014/main" id="{4E6B8FC3-C6AB-4C05-AB1A-6A425F437168}"/>
              </a:ext>
            </a:extLst>
          </p:cNvPr>
          <p:cNvSpPr>
            <a:spLocks noGrp="1"/>
          </p:cNvSpPr>
          <p:nvPr>
            <p:ph type="body" sz="quarter" idx="15"/>
          </p:nvPr>
        </p:nvSpPr>
        <p:spPr>
          <a:xfrm>
            <a:off x="264410" y="2365584"/>
            <a:ext cx="2517605" cy="484146"/>
          </a:xfrm>
        </p:spPr>
        <p:txBody>
          <a:bodyPr/>
          <a:lstStyle/>
          <a:p>
            <a:pPr algn="l"/>
            <a:r>
              <a:rPr lang="en-US" dirty="0"/>
              <a:t>The Fire Tablet is a touchscreen tablet running the Android OS (operating system).  With it, you can – among other things – interact with Alexa and control connected smart devices with your voice via the Alexa app, access and control Ring products via the Ring app, and make and receive video calls.</a:t>
            </a:r>
          </a:p>
        </p:txBody>
      </p:sp>
      <p:sp>
        <p:nvSpPr>
          <p:cNvPr id="18" name="Text Placeholder 17">
            <a:extLst>
              <a:ext uri="{FF2B5EF4-FFF2-40B4-BE49-F238E27FC236}">
                <a16:creationId xmlns:a16="http://schemas.microsoft.com/office/drawing/2014/main" id="{6D905B54-BC78-4D3A-98A7-8BF350FAE60E}"/>
              </a:ext>
            </a:extLst>
          </p:cNvPr>
          <p:cNvSpPr>
            <a:spLocks noGrp="1"/>
          </p:cNvSpPr>
          <p:nvPr>
            <p:ph type="body" sz="quarter" idx="16"/>
          </p:nvPr>
        </p:nvSpPr>
        <p:spPr>
          <a:xfrm>
            <a:off x="264410" y="1961258"/>
            <a:ext cx="2517605" cy="382749"/>
          </a:xfrm>
        </p:spPr>
        <p:txBody>
          <a:bodyPr/>
          <a:lstStyle/>
          <a:p>
            <a:r>
              <a:rPr lang="en-US" dirty="0"/>
              <a:t>Amazon Fire Tablet</a:t>
            </a:r>
          </a:p>
        </p:txBody>
      </p:sp>
      <p:sp>
        <p:nvSpPr>
          <p:cNvPr id="19" name="Text Placeholder 18">
            <a:extLst>
              <a:ext uri="{FF2B5EF4-FFF2-40B4-BE49-F238E27FC236}">
                <a16:creationId xmlns:a16="http://schemas.microsoft.com/office/drawing/2014/main" id="{35D841AC-77B9-46F0-877E-EDFD058BCBF2}"/>
              </a:ext>
            </a:extLst>
          </p:cNvPr>
          <p:cNvSpPr>
            <a:spLocks noGrp="1"/>
          </p:cNvSpPr>
          <p:nvPr>
            <p:ph type="body" sz="quarter" idx="17"/>
          </p:nvPr>
        </p:nvSpPr>
        <p:spPr>
          <a:xfrm>
            <a:off x="6190360" y="2312327"/>
            <a:ext cx="3752630" cy="484146"/>
          </a:xfrm>
        </p:spPr>
        <p:txBody>
          <a:bodyPr/>
          <a:lstStyle/>
          <a:p>
            <a:pPr algn="l"/>
            <a:r>
              <a:rPr lang="en-US" dirty="0"/>
              <a:t>The Echo Show is a smart device with a screen and stereo speakers.  You can use the Show to interact with Alexa to ask questions, play games, listen to music/ radio stations/ podcasts/ audiobooks, view the weather/ calendars/ recipes, watch news/ TV shows/ movies/movie trailers, set alarms, control connected smart devices, make and receive video calls and more.  There are buttons atop the unit for Volume Up, Volume Down, Camera Shutter On/ Off and Microphone-Camera Connect/ Disconnect.</a:t>
            </a:r>
            <a:br>
              <a:rPr lang="en-US" dirty="0"/>
            </a:br>
            <a:endParaRPr lang="en-US" dirty="0"/>
          </a:p>
        </p:txBody>
      </p:sp>
      <p:sp>
        <p:nvSpPr>
          <p:cNvPr id="20" name="Text Placeholder 19">
            <a:extLst>
              <a:ext uri="{FF2B5EF4-FFF2-40B4-BE49-F238E27FC236}">
                <a16:creationId xmlns:a16="http://schemas.microsoft.com/office/drawing/2014/main" id="{D20F164F-C51A-49BD-BCBB-07C7BED267C0}"/>
              </a:ext>
            </a:extLst>
          </p:cNvPr>
          <p:cNvSpPr>
            <a:spLocks noGrp="1"/>
          </p:cNvSpPr>
          <p:nvPr>
            <p:ph type="body" sz="quarter" idx="18"/>
          </p:nvPr>
        </p:nvSpPr>
        <p:spPr>
          <a:xfrm>
            <a:off x="6190360" y="1908001"/>
            <a:ext cx="3053239" cy="382749"/>
          </a:xfrm>
        </p:spPr>
        <p:txBody>
          <a:bodyPr/>
          <a:lstStyle/>
          <a:p>
            <a:r>
              <a:rPr lang="en-US" dirty="0"/>
              <a:t>Amazon Echo Show</a:t>
            </a:r>
          </a:p>
        </p:txBody>
      </p:sp>
      <p:sp>
        <p:nvSpPr>
          <p:cNvPr id="21" name="Text Placeholder 20">
            <a:extLst>
              <a:ext uri="{FF2B5EF4-FFF2-40B4-BE49-F238E27FC236}">
                <a16:creationId xmlns:a16="http://schemas.microsoft.com/office/drawing/2014/main" id="{F6997EE2-4A7E-42BA-A9A4-CA8914C6CA1F}"/>
              </a:ext>
            </a:extLst>
          </p:cNvPr>
          <p:cNvSpPr>
            <a:spLocks noGrp="1"/>
          </p:cNvSpPr>
          <p:nvPr>
            <p:ph type="body" sz="quarter" idx="19"/>
          </p:nvPr>
        </p:nvSpPr>
        <p:spPr>
          <a:xfrm>
            <a:off x="3146877" y="4785822"/>
            <a:ext cx="2854428" cy="484146"/>
          </a:xfrm>
        </p:spPr>
        <p:txBody>
          <a:bodyPr/>
          <a:lstStyle/>
          <a:p>
            <a:pPr algn="l"/>
            <a:r>
              <a:rPr lang="en-US" dirty="0"/>
              <a:t>The Echo Dot is a smart device you can use to interact with Alexa to ask questions, play games, play music/ radio stations/ podcasts/ audiobooks, check the weather, read the news, set alarms, control connected smart devices and more.  There are four physical buttons atop the unit for Power, Volume Up, Volume Down, and Microphone Connect/ Disconnect.</a:t>
            </a:r>
          </a:p>
        </p:txBody>
      </p:sp>
      <p:sp>
        <p:nvSpPr>
          <p:cNvPr id="22" name="Text Placeholder 21">
            <a:extLst>
              <a:ext uri="{FF2B5EF4-FFF2-40B4-BE49-F238E27FC236}">
                <a16:creationId xmlns:a16="http://schemas.microsoft.com/office/drawing/2014/main" id="{3604A973-1FC1-4BD3-A8B8-0C46262D77B6}"/>
              </a:ext>
            </a:extLst>
          </p:cNvPr>
          <p:cNvSpPr>
            <a:spLocks noGrp="1"/>
          </p:cNvSpPr>
          <p:nvPr>
            <p:ph type="body" sz="quarter" idx="20"/>
          </p:nvPr>
        </p:nvSpPr>
        <p:spPr>
          <a:xfrm>
            <a:off x="3146877" y="4381496"/>
            <a:ext cx="2854428" cy="382749"/>
          </a:xfrm>
        </p:spPr>
        <p:txBody>
          <a:bodyPr/>
          <a:lstStyle/>
          <a:p>
            <a:r>
              <a:rPr lang="en-US" dirty="0"/>
              <a:t>Amazon Echo Dot </a:t>
            </a:r>
          </a:p>
        </p:txBody>
      </p:sp>
      <p:sp>
        <p:nvSpPr>
          <p:cNvPr id="23" name="Text Placeholder 22">
            <a:extLst>
              <a:ext uri="{FF2B5EF4-FFF2-40B4-BE49-F238E27FC236}">
                <a16:creationId xmlns:a16="http://schemas.microsoft.com/office/drawing/2014/main" id="{F71130C1-E2E7-4700-A220-231BB58349DE}"/>
              </a:ext>
            </a:extLst>
          </p:cNvPr>
          <p:cNvSpPr>
            <a:spLocks noGrp="1"/>
          </p:cNvSpPr>
          <p:nvPr>
            <p:ph type="body" sz="quarter" idx="21"/>
          </p:nvPr>
        </p:nvSpPr>
        <p:spPr>
          <a:xfrm>
            <a:off x="9980456" y="4794702"/>
            <a:ext cx="2247155" cy="484146"/>
          </a:xfrm>
        </p:spPr>
        <p:txBody>
          <a:bodyPr/>
          <a:lstStyle/>
          <a:p>
            <a:pPr algn="l"/>
            <a:r>
              <a:rPr lang="en-US" dirty="0"/>
              <a:t>Amazon Smart Plugs are smart devices that do not have Alexa built in, but work together with Alexa to enable you to remotely control (turn on/ off)/ schedule connected lights, fans, and appliances using your voice or via the Alexa app.</a:t>
            </a:r>
            <a:br>
              <a:rPr lang="en-US" dirty="0"/>
            </a:br>
            <a:endParaRPr lang="en-US" dirty="0"/>
          </a:p>
        </p:txBody>
      </p:sp>
      <p:sp>
        <p:nvSpPr>
          <p:cNvPr id="24" name="Text Placeholder 23">
            <a:extLst>
              <a:ext uri="{FF2B5EF4-FFF2-40B4-BE49-F238E27FC236}">
                <a16:creationId xmlns:a16="http://schemas.microsoft.com/office/drawing/2014/main" id="{DDC5EC52-0B52-4D0E-B00E-8E5EF35BC9CD}"/>
              </a:ext>
            </a:extLst>
          </p:cNvPr>
          <p:cNvSpPr>
            <a:spLocks noGrp="1"/>
          </p:cNvSpPr>
          <p:nvPr>
            <p:ph type="body" sz="quarter" idx="22"/>
          </p:nvPr>
        </p:nvSpPr>
        <p:spPr>
          <a:xfrm>
            <a:off x="9980456" y="4390376"/>
            <a:ext cx="2247155" cy="382749"/>
          </a:xfrm>
        </p:spPr>
        <p:txBody>
          <a:bodyPr/>
          <a:lstStyle/>
          <a:p>
            <a:r>
              <a:rPr lang="en-US" dirty="0"/>
              <a:t>Amazon Smart Plugs</a:t>
            </a:r>
          </a:p>
        </p:txBody>
      </p:sp>
      <p:pic>
        <p:nvPicPr>
          <p:cNvPr id="16" name="Picture 15" descr="Amazon.com: Fire HD 10 Tablet (32 GB, Black, With Special Offers) + Amazon  Standing Case (Charcoal Black) + Nupro Screen Protector (2-pack) + 15W  USB-C Charger: Kindle Store">
            <a:extLst>
              <a:ext uri="{FF2B5EF4-FFF2-40B4-BE49-F238E27FC236}">
                <a16:creationId xmlns:a16="http://schemas.microsoft.com/office/drawing/2014/main" id="{6DA0CAA4-3FB7-43FB-BD4A-2539F5FB1F9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721" y="4425428"/>
            <a:ext cx="2567915" cy="2441449"/>
          </a:xfrm>
          <a:prstGeom prst="rect">
            <a:avLst/>
          </a:prstGeom>
          <a:noFill/>
          <a:ln>
            <a:noFill/>
          </a:ln>
        </p:spPr>
      </p:pic>
      <p:pic>
        <p:nvPicPr>
          <p:cNvPr id="26" name="Picture 25" descr="Amazon Echo Dot (3rd Gen) Smart Speaker with Alexa Charcoal  B07FZ8S74R/B0792KTHKJ - Best Buy">
            <a:extLst>
              <a:ext uri="{FF2B5EF4-FFF2-40B4-BE49-F238E27FC236}">
                <a16:creationId xmlns:a16="http://schemas.microsoft.com/office/drawing/2014/main" id="{352EC066-573B-489C-AF55-9260376D414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18804" y="2522418"/>
            <a:ext cx="2257845" cy="1325146"/>
          </a:xfrm>
          <a:prstGeom prst="rect">
            <a:avLst/>
          </a:prstGeom>
          <a:noFill/>
          <a:ln>
            <a:noFill/>
          </a:ln>
        </p:spPr>
      </p:pic>
      <p:pic>
        <p:nvPicPr>
          <p:cNvPr id="28" name="Picture 27" descr="Zoom in on Alt View Zoom 14. Amazon - Echo Show 8 with Alexa - Charcoal.">
            <a:extLst>
              <a:ext uri="{FF2B5EF4-FFF2-40B4-BE49-F238E27FC236}">
                <a16:creationId xmlns:a16="http://schemas.microsoft.com/office/drawing/2014/main" id="{CB36E64A-4D67-47A5-B600-38C18FBD675A}"/>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18006" y="5394180"/>
            <a:ext cx="1948914" cy="1413388"/>
          </a:xfrm>
          <a:prstGeom prst="rect">
            <a:avLst/>
          </a:prstGeom>
          <a:noFill/>
          <a:ln>
            <a:noFill/>
          </a:ln>
        </p:spPr>
      </p:pic>
      <p:pic>
        <p:nvPicPr>
          <p:cNvPr id="27" name="Picture 26" descr="Zoom in on Front Zoom. Amazon - Echo Show 8 with Alexa - Charcoal.">
            <a:extLst>
              <a:ext uri="{FF2B5EF4-FFF2-40B4-BE49-F238E27FC236}">
                <a16:creationId xmlns:a16="http://schemas.microsoft.com/office/drawing/2014/main" id="{E0AC497B-B262-4243-AAE1-6F89051C1698}"/>
              </a:ext>
            </a:extLst>
          </p:cNvPr>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32430" y="4427859"/>
            <a:ext cx="2035023" cy="1362645"/>
          </a:xfrm>
          <a:prstGeom prst="rect">
            <a:avLst/>
          </a:prstGeom>
          <a:noFill/>
          <a:ln>
            <a:noFill/>
          </a:ln>
        </p:spPr>
      </p:pic>
      <p:pic>
        <p:nvPicPr>
          <p:cNvPr id="32" name="Picture 31" descr="Amazon Smart Plug Smart Home | Meijer Grocery, Pharmacy, Home &amp; More!">
            <a:extLst>
              <a:ext uri="{FF2B5EF4-FFF2-40B4-BE49-F238E27FC236}">
                <a16:creationId xmlns:a16="http://schemas.microsoft.com/office/drawing/2014/main" id="{C9864D98-7065-452B-8B7E-7C8C0BA66181}"/>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060449" y="2260382"/>
            <a:ext cx="1907162" cy="1907162"/>
          </a:xfrm>
          <a:prstGeom prst="rect">
            <a:avLst/>
          </a:prstGeom>
          <a:noFill/>
          <a:ln>
            <a:noFill/>
          </a:ln>
        </p:spPr>
      </p:pic>
      <p:sp>
        <p:nvSpPr>
          <p:cNvPr id="13" name="TextBox 12">
            <a:extLst>
              <a:ext uri="{FF2B5EF4-FFF2-40B4-BE49-F238E27FC236}">
                <a16:creationId xmlns:a16="http://schemas.microsoft.com/office/drawing/2014/main" id="{166C0CD6-8E76-4060-89B8-EB68A0190FE3}"/>
              </a:ext>
            </a:extLst>
          </p:cNvPr>
          <p:cNvSpPr txBox="1"/>
          <p:nvPr/>
        </p:nvSpPr>
        <p:spPr>
          <a:xfrm>
            <a:off x="4037907" y="2037421"/>
            <a:ext cx="1019638" cy="369332"/>
          </a:xfrm>
          <a:prstGeom prst="rect">
            <a:avLst/>
          </a:prstGeom>
          <a:noFill/>
        </p:spPr>
        <p:txBody>
          <a:bodyPr wrap="none" rtlCol="0">
            <a:spAutoFit/>
          </a:bodyPr>
          <a:lstStyle/>
          <a:p>
            <a:r>
              <a:rPr lang="en-US" dirty="0"/>
              <a:t>Echo Dot</a:t>
            </a:r>
          </a:p>
        </p:txBody>
      </p:sp>
      <p:sp>
        <p:nvSpPr>
          <p:cNvPr id="14" name="TextBox 13">
            <a:extLst>
              <a:ext uri="{FF2B5EF4-FFF2-40B4-BE49-F238E27FC236}">
                <a16:creationId xmlns:a16="http://schemas.microsoft.com/office/drawing/2014/main" id="{5F4B42D7-7DED-4656-A92C-9720D47FCA66}"/>
              </a:ext>
            </a:extLst>
          </p:cNvPr>
          <p:cNvSpPr txBox="1"/>
          <p:nvPr/>
        </p:nvSpPr>
        <p:spPr>
          <a:xfrm>
            <a:off x="1877024" y="4372407"/>
            <a:ext cx="1227545" cy="369332"/>
          </a:xfrm>
          <a:prstGeom prst="rect">
            <a:avLst/>
          </a:prstGeom>
          <a:noFill/>
        </p:spPr>
        <p:txBody>
          <a:bodyPr wrap="square" rtlCol="0">
            <a:spAutoFit/>
          </a:bodyPr>
          <a:lstStyle/>
          <a:p>
            <a:r>
              <a:rPr lang="en-US" dirty="0"/>
              <a:t>Fire Tablet</a:t>
            </a:r>
          </a:p>
        </p:txBody>
      </p:sp>
      <p:sp>
        <p:nvSpPr>
          <p:cNvPr id="33" name="TextBox 32">
            <a:extLst>
              <a:ext uri="{FF2B5EF4-FFF2-40B4-BE49-F238E27FC236}">
                <a16:creationId xmlns:a16="http://schemas.microsoft.com/office/drawing/2014/main" id="{F0FC0C52-A8CD-4D99-8D4A-7A5C08906D0D}"/>
              </a:ext>
            </a:extLst>
          </p:cNvPr>
          <p:cNvSpPr txBox="1"/>
          <p:nvPr/>
        </p:nvSpPr>
        <p:spPr>
          <a:xfrm>
            <a:off x="8336613" y="4837030"/>
            <a:ext cx="1190006" cy="369332"/>
          </a:xfrm>
          <a:prstGeom prst="rect">
            <a:avLst/>
          </a:prstGeom>
          <a:noFill/>
        </p:spPr>
        <p:txBody>
          <a:bodyPr wrap="none" rtlCol="0">
            <a:spAutoFit/>
          </a:bodyPr>
          <a:lstStyle/>
          <a:p>
            <a:r>
              <a:rPr lang="en-US" dirty="0"/>
              <a:t>Echo Show</a:t>
            </a:r>
          </a:p>
        </p:txBody>
      </p:sp>
      <p:sp>
        <p:nvSpPr>
          <p:cNvPr id="34" name="TextBox 33">
            <a:extLst>
              <a:ext uri="{FF2B5EF4-FFF2-40B4-BE49-F238E27FC236}">
                <a16:creationId xmlns:a16="http://schemas.microsoft.com/office/drawing/2014/main" id="{999F4D9C-3391-4E24-9C07-425ED1C3E06F}"/>
              </a:ext>
            </a:extLst>
          </p:cNvPr>
          <p:cNvSpPr txBox="1"/>
          <p:nvPr/>
        </p:nvSpPr>
        <p:spPr>
          <a:xfrm>
            <a:off x="10420758" y="2004692"/>
            <a:ext cx="1186543" cy="369332"/>
          </a:xfrm>
          <a:prstGeom prst="rect">
            <a:avLst/>
          </a:prstGeom>
          <a:noFill/>
        </p:spPr>
        <p:txBody>
          <a:bodyPr wrap="none" rtlCol="0">
            <a:spAutoFit/>
          </a:bodyPr>
          <a:lstStyle/>
          <a:p>
            <a:r>
              <a:rPr lang="en-US" dirty="0"/>
              <a:t>Smart Plug</a:t>
            </a:r>
          </a:p>
        </p:txBody>
      </p:sp>
      <p:pic>
        <p:nvPicPr>
          <p:cNvPr id="2" name="Recorded Sound">
            <a:hlinkClick r:id="" action="ppaction://media"/>
            <a:extLst>
              <a:ext uri="{FF2B5EF4-FFF2-40B4-BE49-F238E27FC236}">
                <a16:creationId xmlns:a16="http://schemas.microsoft.com/office/drawing/2014/main" id="{CFFB5C4D-E5A4-4CA2-83BB-DC5E06EEC0D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699308" y="73530"/>
            <a:ext cx="487363" cy="487363"/>
          </a:xfrm>
          <a:prstGeom prst="rect">
            <a:avLst/>
          </a:prstGeom>
        </p:spPr>
      </p:pic>
    </p:spTree>
    <p:extLst>
      <p:ext uri="{BB962C8B-B14F-4D97-AF65-F5344CB8AC3E}">
        <p14:creationId xmlns:p14="http://schemas.microsoft.com/office/powerpoint/2010/main" val="4148056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07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C2D34-892F-4654-B11D-E711E55BF8C9}"/>
              </a:ext>
            </a:extLst>
          </p:cNvPr>
          <p:cNvSpPr>
            <a:spLocks noGrp="1"/>
          </p:cNvSpPr>
          <p:nvPr>
            <p:ph type="title"/>
          </p:nvPr>
        </p:nvSpPr>
        <p:spPr>
          <a:xfrm>
            <a:off x="838199" y="1893086"/>
            <a:ext cx="10844815" cy="1694180"/>
          </a:xfrm>
        </p:spPr>
        <p:txBody>
          <a:bodyPr/>
          <a:lstStyle/>
          <a:p>
            <a:r>
              <a:rPr lang="en-US" sz="4800" dirty="0"/>
              <a:t>Your Respite Center has been outfitted with several Assistive Technology (AT) devices.  Information regarding </a:t>
            </a:r>
            <a:r>
              <a:rPr lang="en-US" sz="6000" dirty="0">
                <a:solidFill>
                  <a:srgbClr val="1E73AC"/>
                </a:solidFill>
              </a:rPr>
              <a:t>           </a:t>
            </a:r>
            <a:r>
              <a:rPr lang="en-US" sz="4800" dirty="0"/>
              <a:t>devices and their use follows:</a:t>
            </a:r>
          </a:p>
        </p:txBody>
      </p:sp>
      <p:sp>
        <p:nvSpPr>
          <p:cNvPr id="3" name="Text Placeholder 2">
            <a:extLst>
              <a:ext uri="{FF2B5EF4-FFF2-40B4-BE49-F238E27FC236}">
                <a16:creationId xmlns:a16="http://schemas.microsoft.com/office/drawing/2014/main" id="{2090A081-9AEA-4DF4-B48A-7ABD34385126}"/>
              </a:ext>
            </a:extLst>
          </p:cNvPr>
          <p:cNvSpPr>
            <a:spLocks noGrp="1"/>
          </p:cNvSpPr>
          <p:nvPr>
            <p:ph type="body" sz="quarter" idx="10"/>
          </p:nvPr>
        </p:nvSpPr>
        <p:spPr/>
        <p:txBody>
          <a:bodyPr/>
          <a:lstStyle/>
          <a:p>
            <a:r>
              <a:rPr lang="en-US" dirty="0"/>
              <a:t>2</a:t>
            </a:r>
          </a:p>
        </p:txBody>
      </p:sp>
      <p:sp>
        <p:nvSpPr>
          <p:cNvPr id="4" name="Rectangle 3">
            <a:extLst>
              <a:ext uri="{FF2B5EF4-FFF2-40B4-BE49-F238E27FC236}">
                <a16:creationId xmlns:a16="http://schemas.microsoft.com/office/drawing/2014/main" id="{73DCB3B3-F309-45A0-9C82-0FA5C71C0BE9}"/>
              </a:ext>
            </a:extLst>
          </p:cNvPr>
          <p:cNvSpPr/>
          <p:nvPr/>
        </p:nvSpPr>
        <p:spPr>
          <a:xfrm>
            <a:off x="6358760" y="3138648"/>
            <a:ext cx="1500732" cy="1015663"/>
          </a:xfrm>
          <a:prstGeom prst="rect">
            <a:avLst/>
          </a:prstGeom>
          <a:noFill/>
          <a:ln>
            <a:noFill/>
          </a:ln>
        </p:spPr>
        <p:txBody>
          <a:bodyPr wrap="none" lIns="91440" tIns="45720" rIns="91440" bIns="45720">
            <a:spAutoFit/>
            <a:scene3d>
              <a:camera prst="orthographicFront"/>
              <a:lightRig rig="threePt" dir="t"/>
            </a:scene3d>
            <a:sp3d extrusionH="57150">
              <a:bevelT w="38100" h="38100" prst="slope"/>
            </a:sp3d>
          </a:bodyPr>
          <a:lstStyle/>
          <a:p>
            <a:pPr algn="ctr"/>
            <a:r>
              <a:rPr lang="en-US" sz="6000" b="1" u="sng" cap="none" spc="0" dirty="0">
                <a:ln w="22225">
                  <a:solidFill>
                    <a:schemeClr val="accent2">
                      <a:lumMod val="25000"/>
                      <a:lumOff val="75000"/>
                    </a:schemeClr>
                  </a:solidFill>
                  <a:prstDash val="solid"/>
                </a:ln>
                <a:solidFill>
                  <a:srgbClr val="00B0F0"/>
                </a:solidFill>
                <a:effectLst/>
              </a:rPr>
              <a:t>Ring</a:t>
            </a:r>
            <a:endParaRPr lang="en-US" sz="6000" b="1" cap="none" spc="0" dirty="0">
              <a:ln w="22225">
                <a:solidFill>
                  <a:schemeClr val="accent2">
                    <a:lumMod val="25000"/>
                    <a:lumOff val="75000"/>
                  </a:schemeClr>
                </a:solidFill>
                <a:prstDash val="solid"/>
              </a:ln>
              <a:solidFill>
                <a:srgbClr val="00B0F0"/>
              </a:solidFill>
              <a:effectLst/>
            </a:endParaRPr>
          </a:p>
        </p:txBody>
      </p:sp>
      <p:pic>
        <p:nvPicPr>
          <p:cNvPr id="5" name="Recorded Sound">
            <a:hlinkClick r:id="" action="ppaction://media"/>
            <a:extLst>
              <a:ext uri="{FF2B5EF4-FFF2-40B4-BE49-F238E27FC236}">
                <a16:creationId xmlns:a16="http://schemas.microsoft.com/office/drawing/2014/main" id="{4024BE1D-B870-4C42-93B2-03599B21D93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488598" y="4154311"/>
            <a:ext cx="487363" cy="487363"/>
          </a:xfrm>
          <a:prstGeom prst="rect">
            <a:avLst/>
          </a:prstGeom>
        </p:spPr>
      </p:pic>
    </p:spTree>
    <p:extLst>
      <p:ext uri="{BB962C8B-B14F-4D97-AF65-F5344CB8AC3E}">
        <p14:creationId xmlns:p14="http://schemas.microsoft.com/office/powerpoint/2010/main" val="452208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3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EFC1BC8-EDF3-4CE2-9000-0786C0BB0700}"/>
              </a:ext>
            </a:extLst>
          </p:cNvPr>
          <p:cNvSpPr/>
          <p:nvPr/>
        </p:nvSpPr>
        <p:spPr>
          <a:xfrm>
            <a:off x="6096000" y="1949352"/>
            <a:ext cx="6083483" cy="2467196"/>
          </a:xfrm>
          <a:prstGeom prst="rect">
            <a:avLst/>
          </a:prstGeom>
          <a:solidFill>
            <a:srgbClr val="0F3955"/>
          </a:solidFill>
          <a:ln>
            <a:solidFill>
              <a:srgbClr val="0F39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B465EC3-1196-4CF3-8736-304718468EF1}"/>
              </a:ext>
            </a:extLst>
          </p:cNvPr>
          <p:cNvSpPr/>
          <p:nvPr/>
        </p:nvSpPr>
        <p:spPr>
          <a:xfrm>
            <a:off x="3033541" y="4416550"/>
            <a:ext cx="3062703" cy="24414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2C4AD74-F418-426E-8987-B95B754AADA3}"/>
              </a:ext>
            </a:extLst>
          </p:cNvPr>
          <p:cNvSpPr/>
          <p:nvPr/>
        </p:nvSpPr>
        <p:spPr>
          <a:xfrm>
            <a:off x="0" y="1949352"/>
            <a:ext cx="3071577" cy="246719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29" name="Picture 28" descr="C:\Users\cymbalap\AppData\Local\Microsoft\Windows\INetCache\Content.MSO\FC72AB34.tmp">
            <a:extLst>
              <a:ext uri="{FF2B5EF4-FFF2-40B4-BE49-F238E27FC236}">
                <a16:creationId xmlns:a16="http://schemas.microsoft.com/office/drawing/2014/main" id="{C6330B55-D81C-484F-A146-CD55E7BFDB22}"/>
              </a:ext>
            </a:extLst>
          </p:cNvPr>
          <p:cNvPicPr/>
          <p:nvPr/>
        </p:nvPicPr>
        <p:blipFill rotWithShape="1">
          <a:blip r:embed="rId4">
            <a:extLst>
              <a:ext uri="{28A0092B-C50C-407E-A947-70E740481C1C}">
                <a14:useLocalDpi xmlns:a14="http://schemas.microsoft.com/office/drawing/2010/main" val="0"/>
              </a:ext>
            </a:extLst>
          </a:blip>
          <a:srcRect r="3531"/>
          <a:stretch/>
        </p:blipFill>
        <p:spPr bwMode="auto">
          <a:xfrm>
            <a:off x="3095066" y="2512049"/>
            <a:ext cx="2986141" cy="1878752"/>
          </a:xfrm>
          <a:prstGeom prst="rect">
            <a:avLst/>
          </a:prstGeom>
          <a:noFill/>
          <a:ln>
            <a:noFill/>
          </a:ln>
        </p:spPr>
      </p:pic>
      <p:sp>
        <p:nvSpPr>
          <p:cNvPr id="11" name="Rectangle 10">
            <a:extLst>
              <a:ext uri="{FF2B5EF4-FFF2-40B4-BE49-F238E27FC236}">
                <a16:creationId xmlns:a16="http://schemas.microsoft.com/office/drawing/2014/main" id="{BB8EC217-00B5-4ABB-8BF9-0DAC2C571FD7}"/>
              </a:ext>
            </a:extLst>
          </p:cNvPr>
          <p:cNvSpPr/>
          <p:nvPr/>
        </p:nvSpPr>
        <p:spPr>
          <a:xfrm>
            <a:off x="9117370" y="4416550"/>
            <a:ext cx="3074630" cy="24414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FB42C5D-494C-4FD2-9640-F162ACA6BB1B}"/>
              </a:ext>
            </a:extLst>
          </p:cNvPr>
          <p:cNvSpPr/>
          <p:nvPr/>
        </p:nvSpPr>
        <p:spPr>
          <a:xfrm>
            <a:off x="9019714" y="1961258"/>
            <a:ext cx="3159770" cy="2455292"/>
          </a:xfrm>
          <a:prstGeom prst="rect">
            <a:avLst/>
          </a:prstGeom>
          <a:solidFill>
            <a:srgbClr val="0F3955"/>
          </a:solidFill>
          <a:ln>
            <a:solidFill>
              <a:srgbClr val="0F3955"/>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13F9A722-C416-4CA0-9E81-3AB439623A87}"/>
              </a:ext>
            </a:extLst>
          </p:cNvPr>
          <p:cNvSpPr>
            <a:spLocks noGrp="1"/>
          </p:cNvSpPr>
          <p:nvPr>
            <p:ph type="title"/>
          </p:nvPr>
        </p:nvSpPr>
        <p:spPr>
          <a:xfrm>
            <a:off x="246654" y="723574"/>
            <a:ext cx="11665476" cy="1325146"/>
          </a:xfrm>
        </p:spPr>
        <p:txBody>
          <a:bodyPr>
            <a:normAutofit fontScale="90000"/>
          </a:bodyPr>
          <a:lstStyle/>
          <a:p>
            <a:pPr algn="l"/>
            <a:r>
              <a:rPr lang="en-US" u="sng" dirty="0"/>
              <a:t>Ring</a:t>
            </a:r>
            <a:r>
              <a:rPr lang="en-US" dirty="0"/>
              <a:t> (</a:t>
            </a:r>
            <a:r>
              <a:rPr lang="en-US" u="sng" dirty="0">
                <a:solidFill>
                  <a:schemeClr val="accent2">
                    <a:lumMod val="75000"/>
                    <a:lumOff val="25000"/>
                  </a:schemeClr>
                </a:solidFill>
                <a:hlinkClick r:id="rId5">
                  <a:extLst>
                    <a:ext uri="{A12FA001-AC4F-418D-AE19-62706E023703}">
                      <ahyp:hlinkClr xmlns:ahyp="http://schemas.microsoft.com/office/drawing/2018/hyperlinkcolor" val="tx"/>
                    </a:ext>
                  </a:extLst>
                </a:hlinkClick>
              </a:rPr>
              <a:t>https://ring.com</a:t>
            </a:r>
            <a:r>
              <a:rPr lang="en-US" dirty="0"/>
              <a:t>)</a:t>
            </a:r>
            <a:br>
              <a:rPr lang="en-US" dirty="0"/>
            </a:br>
            <a:r>
              <a:rPr lang="en-US" sz="2200" b="0" i="1" dirty="0"/>
              <a:t>Your location’s Ring security system includes several components.  The purpose of these is to help safeguard the expensive assistive technologies at your location.  Item locations are indicated on your location’s Assistive Technology Device Inventory form.</a:t>
            </a:r>
            <a:br>
              <a:rPr lang="en-US" sz="2200" b="0" i="1" dirty="0"/>
            </a:br>
            <a:endParaRPr lang="en-US" b="0" i="1" dirty="0"/>
          </a:p>
        </p:txBody>
      </p:sp>
      <p:sp>
        <p:nvSpPr>
          <p:cNvPr id="17" name="Text Placeholder 16">
            <a:extLst>
              <a:ext uri="{FF2B5EF4-FFF2-40B4-BE49-F238E27FC236}">
                <a16:creationId xmlns:a16="http://schemas.microsoft.com/office/drawing/2014/main" id="{4E6B8FC3-C6AB-4C05-AB1A-6A425F437168}"/>
              </a:ext>
            </a:extLst>
          </p:cNvPr>
          <p:cNvSpPr>
            <a:spLocks noGrp="1"/>
          </p:cNvSpPr>
          <p:nvPr>
            <p:ph type="body" sz="quarter" idx="15"/>
          </p:nvPr>
        </p:nvSpPr>
        <p:spPr>
          <a:xfrm>
            <a:off x="264410" y="2365584"/>
            <a:ext cx="2517605" cy="484146"/>
          </a:xfrm>
        </p:spPr>
        <p:txBody>
          <a:bodyPr/>
          <a:lstStyle/>
          <a:p>
            <a:pPr algn="l"/>
            <a:r>
              <a:rPr lang="en-US" dirty="0"/>
              <a:t>The Base Station is the hub (brains) of the Ring Security network. It includes a siren and a backup battery that powers the system for up to 24 hours in the event of a power outage.  There is no user interaction for this device.</a:t>
            </a:r>
          </a:p>
        </p:txBody>
      </p:sp>
      <p:sp>
        <p:nvSpPr>
          <p:cNvPr id="18" name="Text Placeholder 17">
            <a:extLst>
              <a:ext uri="{FF2B5EF4-FFF2-40B4-BE49-F238E27FC236}">
                <a16:creationId xmlns:a16="http://schemas.microsoft.com/office/drawing/2014/main" id="{6D905B54-BC78-4D3A-98A7-8BF350FAE60E}"/>
              </a:ext>
            </a:extLst>
          </p:cNvPr>
          <p:cNvSpPr>
            <a:spLocks noGrp="1"/>
          </p:cNvSpPr>
          <p:nvPr>
            <p:ph type="body" sz="quarter" idx="16"/>
          </p:nvPr>
        </p:nvSpPr>
        <p:spPr>
          <a:xfrm>
            <a:off x="264410" y="1961258"/>
            <a:ext cx="2517605" cy="382749"/>
          </a:xfrm>
        </p:spPr>
        <p:txBody>
          <a:bodyPr/>
          <a:lstStyle/>
          <a:p>
            <a:r>
              <a:rPr lang="en-US" dirty="0"/>
              <a:t>Ring Alarm Base Station</a:t>
            </a:r>
          </a:p>
        </p:txBody>
      </p:sp>
      <p:sp>
        <p:nvSpPr>
          <p:cNvPr id="19" name="Text Placeholder 18">
            <a:extLst>
              <a:ext uri="{FF2B5EF4-FFF2-40B4-BE49-F238E27FC236}">
                <a16:creationId xmlns:a16="http://schemas.microsoft.com/office/drawing/2014/main" id="{35D841AC-77B9-46F0-877E-EDFD058BCBF2}"/>
              </a:ext>
            </a:extLst>
          </p:cNvPr>
          <p:cNvSpPr>
            <a:spLocks noGrp="1"/>
          </p:cNvSpPr>
          <p:nvPr>
            <p:ph type="body" sz="quarter" idx="17"/>
          </p:nvPr>
        </p:nvSpPr>
        <p:spPr>
          <a:xfrm>
            <a:off x="6412304" y="2338961"/>
            <a:ext cx="5421633" cy="484146"/>
          </a:xfrm>
        </p:spPr>
        <p:txBody>
          <a:bodyPr/>
          <a:lstStyle/>
          <a:p>
            <a:pPr algn="l"/>
            <a:r>
              <a:rPr lang="en-US" dirty="0"/>
              <a:t>The Floodlight (or Spotlight, depending on your location) Camera is a motion activated high definition camera that includes a built in siren, microphone to listen to the exterior area, speaker to have a two way conversation with persons outside the home, and lights that can be manually controlled or automatically triggered by motion.  The camera can be controlled via the Ring app.  Live or recorded video can be viewed via the Ring app or an Amazon Alexa device with screen and sends alerts of motion detected.  Alexa commands include “Alexa, show [camera name],” Alexa, hide [camera name],” or “Alexa, stop.”  Alexa notifications and routines can be configured incorporating this device.</a:t>
            </a:r>
          </a:p>
          <a:p>
            <a:pPr algn="l"/>
            <a:br>
              <a:rPr lang="en-US" dirty="0"/>
            </a:br>
            <a:endParaRPr lang="en-US" dirty="0"/>
          </a:p>
        </p:txBody>
      </p:sp>
      <p:sp>
        <p:nvSpPr>
          <p:cNvPr id="20" name="Text Placeholder 19">
            <a:extLst>
              <a:ext uri="{FF2B5EF4-FFF2-40B4-BE49-F238E27FC236}">
                <a16:creationId xmlns:a16="http://schemas.microsoft.com/office/drawing/2014/main" id="{D20F164F-C51A-49BD-BCBB-07C7BED267C0}"/>
              </a:ext>
            </a:extLst>
          </p:cNvPr>
          <p:cNvSpPr>
            <a:spLocks noGrp="1"/>
          </p:cNvSpPr>
          <p:nvPr>
            <p:ph type="body" sz="quarter" idx="18"/>
          </p:nvPr>
        </p:nvSpPr>
        <p:spPr>
          <a:xfrm>
            <a:off x="6798161" y="2024411"/>
            <a:ext cx="4165763" cy="319595"/>
          </a:xfrm>
        </p:spPr>
        <p:txBody>
          <a:bodyPr/>
          <a:lstStyle/>
          <a:p>
            <a:pPr algn="l"/>
            <a:r>
              <a:rPr lang="en-US" dirty="0"/>
              <a:t>Ring Floodlight Camera (or Spotlight Camera)</a:t>
            </a:r>
          </a:p>
        </p:txBody>
      </p:sp>
      <p:sp>
        <p:nvSpPr>
          <p:cNvPr id="21" name="Text Placeholder 20">
            <a:extLst>
              <a:ext uri="{FF2B5EF4-FFF2-40B4-BE49-F238E27FC236}">
                <a16:creationId xmlns:a16="http://schemas.microsoft.com/office/drawing/2014/main" id="{F6997EE2-4A7E-42BA-A9A4-CA8914C6CA1F}"/>
              </a:ext>
            </a:extLst>
          </p:cNvPr>
          <p:cNvSpPr>
            <a:spLocks noGrp="1"/>
          </p:cNvSpPr>
          <p:nvPr>
            <p:ph type="body" sz="quarter" idx="19"/>
          </p:nvPr>
        </p:nvSpPr>
        <p:spPr>
          <a:xfrm>
            <a:off x="3280046" y="4927870"/>
            <a:ext cx="2649078" cy="484146"/>
          </a:xfrm>
        </p:spPr>
        <p:txBody>
          <a:bodyPr/>
          <a:lstStyle/>
          <a:p>
            <a:pPr algn="l"/>
            <a:r>
              <a:rPr lang="en-US" dirty="0"/>
              <a:t>The Keypad arms and disarms your Ring Security System.  You can arm or disarm the system by entering the key code into the Keypad, through the Ring app, or via Alexa (i.e. “Alexa, arm Ring”, “Alexa, is Ring armed?”, “Alexa, disarm Ring” (Alexa will ask for the key code).</a:t>
            </a:r>
          </a:p>
        </p:txBody>
      </p:sp>
      <p:sp>
        <p:nvSpPr>
          <p:cNvPr id="22" name="Text Placeholder 21">
            <a:extLst>
              <a:ext uri="{FF2B5EF4-FFF2-40B4-BE49-F238E27FC236}">
                <a16:creationId xmlns:a16="http://schemas.microsoft.com/office/drawing/2014/main" id="{3604A973-1FC1-4BD3-A8B8-0C46262D77B6}"/>
              </a:ext>
            </a:extLst>
          </p:cNvPr>
          <p:cNvSpPr>
            <a:spLocks noGrp="1"/>
          </p:cNvSpPr>
          <p:nvPr>
            <p:ph type="body" sz="quarter" idx="20"/>
          </p:nvPr>
        </p:nvSpPr>
        <p:spPr>
          <a:xfrm>
            <a:off x="3108842" y="4454281"/>
            <a:ext cx="2854428" cy="382749"/>
          </a:xfrm>
        </p:spPr>
        <p:txBody>
          <a:bodyPr/>
          <a:lstStyle/>
          <a:p>
            <a:r>
              <a:rPr lang="en-US" dirty="0"/>
              <a:t>Ring Alarm Keypad</a:t>
            </a:r>
          </a:p>
        </p:txBody>
      </p:sp>
      <p:sp>
        <p:nvSpPr>
          <p:cNvPr id="13" name="TextBox 12">
            <a:extLst>
              <a:ext uri="{FF2B5EF4-FFF2-40B4-BE49-F238E27FC236}">
                <a16:creationId xmlns:a16="http://schemas.microsoft.com/office/drawing/2014/main" id="{166C0CD6-8E76-4060-89B8-EB68A0190FE3}"/>
              </a:ext>
            </a:extLst>
          </p:cNvPr>
          <p:cNvSpPr txBox="1"/>
          <p:nvPr/>
        </p:nvSpPr>
        <p:spPr>
          <a:xfrm>
            <a:off x="3576266" y="2037421"/>
            <a:ext cx="1923091" cy="369332"/>
          </a:xfrm>
          <a:prstGeom prst="rect">
            <a:avLst/>
          </a:prstGeom>
          <a:noFill/>
        </p:spPr>
        <p:txBody>
          <a:bodyPr wrap="none" rtlCol="0">
            <a:spAutoFit/>
          </a:bodyPr>
          <a:lstStyle/>
          <a:p>
            <a:r>
              <a:rPr lang="en-US" dirty="0"/>
              <a:t>Ring Alarm Keypad</a:t>
            </a:r>
          </a:p>
        </p:txBody>
      </p:sp>
      <p:sp>
        <p:nvSpPr>
          <p:cNvPr id="14" name="TextBox 13">
            <a:extLst>
              <a:ext uri="{FF2B5EF4-FFF2-40B4-BE49-F238E27FC236}">
                <a16:creationId xmlns:a16="http://schemas.microsoft.com/office/drawing/2014/main" id="{5F4B42D7-7DED-4656-A92C-9720D47FCA66}"/>
              </a:ext>
            </a:extLst>
          </p:cNvPr>
          <p:cNvSpPr txBox="1"/>
          <p:nvPr/>
        </p:nvSpPr>
        <p:spPr>
          <a:xfrm>
            <a:off x="166752" y="4470062"/>
            <a:ext cx="2857915" cy="369332"/>
          </a:xfrm>
          <a:prstGeom prst="rect">
            <a:avLst/>
          </a:prstGeom>
          <a:noFill/>
        </p:spPr>
        <p:txBody>
          <a:bodyPr wrap="square" rtlCol="0">
            <a:spAutoFit/>
          </a:bodyPr>
          <a:lstStyle/>
          <a:p>
            <a:pPr algn="ctr"/>
            <a:r>
              <a:rPr lang="en-US" dirty="0"/>
              <a:t>Ring Alarm Base Station</a:t>
            </a:r>
          </a:p>
        </p:txBody>
      </p:sp>
      <p:pic>
        <p:nvPicPr>
          <p:cNvPr id="25" name="Picture 24" descr="Ring Alarm Security Kit Home security system with base station, keypad, and  sensors at Crutchfield">
            <a:extLst>
              <a:ext uri="{FF2B5EF4-FFF2-40B4-BE49-F238E27FC236}">
                <a16:creationId xmlns:a16="http://schemas.microsoft.com/office/drawing/2014/main" id="{2389B288-136C-4FBE-9665-51537602337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462" y="4818385"/>
            <a:ext cx="2833499" cy="1957382"/>
          </a:xfrm>
          <a:prstGeom prst="rect">
            <a:avLst/>
          </a:prstGeom>
          <a:noFill/>
          <a:ln>
            <a:noFill/>
          </a:ln>
        </p:spPr>
      </p:pic>
      <p:pic>
        <p:nvPicPr>
          <p:cNvPr id="37" name="Picture 36" descr="C:\Users\cymbalap\AppData\Local\Microsoft\Windows\INetCache\Content.MSO\82D8DB67.tmp">
            <a:extLst>
              <a:ext uri="{FF2B5EF4-FFF2-40B4-BE49-F238E27FC236}">
                <a16:creationId xmlns:a16="http://schemas.microsoft.com/office/drawing/2014/main" id="{F048C75A-B3FC-42D7-8B96-D275C51ED5E3}"/>
              </a:ext>
            </a:extLst>
          </p:cNvPr>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b="5891"/>
          <a:stretch/>
        </p:blipFill>
        <p:spPr bwMode="auto">
          <a:xfrm>
            <a:off x="6495741" y="4203870"/>
            <a:ext cx="2854428" cy="2686277"/>
          </a:xfrm>
          <a:prstGeom prst="rect">
            <a:avLst/>
          </a:prstGeom>
          <a:noFill/>
          <a:ln>
            <a:noFill/>
          </a:ln>
        </p:spPr>
      </p:pic>
      <p:sp>
        <p:nvSpPr>
          <p:cNvPr id="33" name="TextBox 32">
            <a:extLst>
              <a:ext uri="{FF2B5EF4-FFF2-40B4-BE49-F238E27FC236}">
                <a16:creationId xmlns:a16="http://schemas.microsoft.com/office/drawing/2014/main" id="{F0FC0C52-A8CD-4D99-8D4A-7A5C08906D0D}"/>
              </a:ext>
            </a:extLst>
          </p:cNvPr>
          <p:cNvSpPr txBox="1"/>
          <p:nvPr/>
        </p:nvSpPr>
        <p:spPr>
          <a:xfrm>
            <a:off x="9445841" y="5314108"/>
            <a:ext cx="2402300" cy="646331"/>
          </a:xfrm>
          <a:prstGeom prst="rect">
            <a:avLst/>
          </a:prstGeom>
          <a:noFill/>
        </p:spPr>
        <p:txBody>
          <a:bodyPr wrap="square" rtlCol="0">
            <a:spAutoFit/>
          </a:bodyPr>
          <a:lstStyle/>
          <a:p>
            <a:r>
              <a:rPr lang="en-US" dirty="0"/>
              <a:t>Ring Floodlight Camera </a:t>
            </a:r>
          </a:p>
          <a:p>
            <a:r>
              <a:rPr lang="en-US" dirty="0"/>
              <a:t>(or Spotlight Camera)</a:t>
            </a:r>
          </a:p>
        </p:txBody>
      </p:sp>
      <p:pic>
        <p:nvPicPr>
          <p:cNvPr id="2" name="Recorded Sound">
            <a:hlinkClick r:id="" action="ppaction://media"/>
            <a:extLst>
              <a:ext uri="{FF2B5EF4-FFF2-40B4-BE49-F238E27FC236}">
                <a16:creationId xmlns:a16="http://schemas.microsoft.com/office/drawing/2014/main" id="{10D18076-B373-4A02-87B4-74B3B08B085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573793" y="127504"/>
            <a:ext cx="487363" cy="487363"/>
          </a:xfrm>
          <a:prstGeom prst="rect">
            <a:avLst/>
          </a:prstGeom>
        </p:spPr>
      </p:pic>
    </p:spTree>
    <p:extLst>
      <p:ext uri="{BB962C8B-B14F-4D97-AF65-F5344CB8AC3E}">
        <p14:creationId xmlns:p14="http://schemas.microsoft.com/office/powerpoint/2010/main" val="270425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Custom 26">
      <a:dk1>
        <a:srgbClr val="3F3F3F"/>
      </a:dk1>
      <a:lt1>
        <a:srgbClr val="FFFFFF"/>
      </a:lt1>
      <a:dk2>
        <a:srgbClr val="000000"/>
      </a:dk2>
      <a:lt2>
        <a:srgbClr val="A5A5A5"/>
      </a:lt2>
      <a:accent1>
        <a:srgbClr val="954F72"/>
      </a:accent1>
      <a:accent2>
        <a:srgbClr val="0F3955"/>
      </a:accent2>
      <a:accent3>
        <a:srgbClr val="BBC3CD"/>
      </a:accent3>
      <a:accent4>
        <a:srgbClr val="484848"/>
      </a:accent4>
      <a:accent5>
        <a:srgbClr val="1F1F26"/>
      </a:accent5>
      <a:accent6>
        <a:srgbClr val="F2CAA2"/>
      </a:accent6>
      <a:hlink>
        <a:srgbClr val="00194C"/>
      </a:hlink>
      <a:folHlink>
        <a:srgbClr val="954F72"/>
      </a:folHlink>
    </a:clrScheme>
    <a:fontScheme name="MSFT template">
      <a:majorFont>
        <a:latin typeface="Corbe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LT Template_Classic _Bold_Sophisticated_02_MS - v5" id="{0D41E119-70BC-460A-871B-170510AB4D35}" vid="{64C62F1B-F437-4409-9C0D-EDEE8FFAF9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scription0 xmlns="5aa524db-7994-4ced-a2c9-48a98e90847e" xsi:nil="true"/>
    <lcf76f155ced4ddcb4097134ff3c332f xmlns="5aa524db-7994-4ced-a2c9-48a98e90847e">
      <Terms xmlns="http://schemas.microsoft.com/office/infopath/2007/PartnerControls"/>
    </lcf76f155ced4ddcb4097134ff3c332f>
    <TaxCatchAll xmlns="8a992f34-6748-40d0-a1a6-bff449e3bc9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6" ma:contentTypeDescription="Create a new document." ma:contentTypeScope="" ma:versionID="7b5400e9bdfd878d18f66cc9f0eb5915">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f4d574550018294bafbe057c95de5d20"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FE9C68-0C22-4EEC-B457-063807029368}">
  <ds:schemaRefs>
    <ds:schemaRef ds:uri="71af3243-3dd4-4a8d-8c0d-dd76da1f02a5"/>
    <ds:schemaRef ds:uri="http://www.w3.org/XML/1998/namespace"/>
    <ds:schemaRef ds:uri="http://purl.org/dc/terms/"/>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16c05727-aa75-4e4a-9b5f-8a80a1165891"/>
    <ds:schemaRef ds:uri="http://purl.org/dc/dcmitype/"/>
    <ds:schemaRef ds:uri="http://purl.org/dc/elements/1.1/"/>
  </ds:schemaRefs>
</ds:datastoreItem>
</file>

<file path=customXml/itemProps2.xml><?xml version="1.0" encoding="utf-8"?>
<ds:datastoreItem xmlns:ds="http://schemas.openxmlformats.org/officeDocument/2006/customXml" ds:itemID="{0B46B206-3B8A-4571-A279-070F9849571E}"/>
</file>

<file path=customXml/itemProps3.xml><?xml version="1.0" encoding="utf-8"?>
<ds:datastoreItem xmlns:ds="http://schemas.openxmlformats.org/officeDocument/2006/customXml" ds:itemID="{5E8B52BE-6787-403E-A094-B18CEB0166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Classic bold sophisticated presentation</Template>
  <TotalTime>0</TotalTime>
  <Words>1618</Words>
  <Application>Microsoft Office PowerPoint</Application>
  <PresentationFormat>Widescreen</PresentationFormat>
  <Paragraphs>85</Paragraphs>
  <Slides>11</Slides>
  <Notes>0</Notes>
  <HiddenSlides>0</HiddenSlides>
  <MMClips>11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Abadi</vt:lpstr>
      <vt:lpstr>Arial</vt:lpstr>
      <vt:lpstr>Arial Rounded MT Bold</vt:lpstr>
      <vt:lpstr>Calibri</vt:lpstr>
      <vt:lpstr>Calibri Light</vt:lpstr>
      <vt:lpstr>Corbel</vt:lpstr>
      <vt:lpstr>Office Theme</vt:lpstr>
      <vt:lpstr>A Guide to Assistive  Technology</vt:lpstr>
      <vt:lpstr>What is Assistive  Technology (AT)?</vt:lpstr>
      <vt:lpstr>Why is AT being implemented in family respite centers (FRC) throughout the state?</vt:lpstr>
      <vt:lpstr>Devices used when creating a smart home or facility</vt:lpstr>
      <vt:lpstr>Your Respite Center has been outfitted with several Assistive Technology (AT) devices.  Information regarding Amazon         devices and their use follows:</vt:lpstr>
      <vt:lpstr>Here’s what’s playing at your local respite center</vt:lpstr>
      <vt:lpstr>Amazon Alexa (https://alexa.amazon.com) Alexa is an artificial intelligence (AI) assistant that understands voice commands.  Amazon Alexa devices are smart devices you can interact with and control using your voice.  An extensive (though not exhaustive) printed listing of Alexa commands accompanies this guide (Appendix C).  Alexa devices outfitted at your location include:</vt:lpstr>
      <vt:lpstr>Your Respite Center has been outfitted with several Assistive Technology (AT) devices.  Information regarding            devices and their use follows:</vt:lpstr>
      <vt:lpstr>Ring (https://ring.com) Your location’s Ring security system includes several components.  The purpose of these is to help safeguard the expensive assistive technologies at your location.  Item locations are indicated on your location’s Assistive Technology Device Inventory form. </vt:lpstr>
      <vt:lpstr>Ring (https://ring.com) Your location’s Ring security system includes several components.  The purpose of these is to help safeguard the expensive assistive technologies at your location.  Item locations are indicated on your location’s Assistive Technology Device Inventory form. </vt:lpstr>
      <vt:lpstr>JUNE Smart Oven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2020-09-11T13:50:36Z</dcterms:created>
  <dcterms:modified xsi:type="dcterms:W3CDTF">2024-08-27T18:57:09Z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