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FE4CE-7958-66B0-AAC6-05964B08F2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87BF32-7F77-8FF0-53A8-4802719C7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2C93B-416E-274F-9360-FA92AD1FE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E1E25-6FFF-A167-3C4E-73347BBCA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7D95A-AC84-F723-728F-C52F08C48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42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75B95-66FA-1A70-2494-34C4FF629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A01DD-CF09-30F8-92A8-41C5A8F64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03454-80D0-5C36-3928-F0977C455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4D6BB-83E4-C2C4-E687-E766D515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B8602-E629-045A-360A-F78BF3626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41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A1A5E8-1429-BF9D-8DB5-0E24C25A1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B4C4C2-0059-769F-C5DB-41997F1E3F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F4768-6FA8-7CB1-596C-0299C48BE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47961-CD98-45EC-7396-B9631B80A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B687D-206A-3268-732D-12F01A1C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05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1AB6E-7145-A33D-A8E9-7F6834A1A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45132-CED7-D094-0618-0DA3797E4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3A53A-D92E-ADFD-F3F9-7A4649088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3A99A-A752-3243-B1FA-D9583AB37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F93EF-B337-5ABC-422E-B9B6DAC7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885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5296B-DBC9-9AF4-71E4-D3C49698A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855D9-4F0D-D58C-4047-B11C7A32F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FB4E3-6030-8D0C-5C61-E537491EE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DEC5B-1CD9-BCC5-0B2F-627EDB7C1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FD6CA-4B4C-1378-F970-4F5733321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267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E964A-8494-3862-2F76-D4919E495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60147-90CD-22F6-0841-FD204BBE2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ED45E-9FD1-9514-9370-6D6D3FE84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FCB544-191B-2059-7FA1-F2717FC84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771EA-B42D-BD60-5DEF-24DD2FEDA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8D7616-4E7A-C596-27B4-B3C1950F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17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CE119-51CF-A82D-EDD2-3E8CAEAC8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3C506D-294C-1C32-373D-21E55CBDB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603F7-F09A-6ECF-1C74-6A2EC8C86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05899B-9246-D687-672D-29E4B85FA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8E3245-D6E3-55D6-4E09-C347CD543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71C9BB-9C34-19F7-1578-38203366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5D2C74-ED16-3041-8180-B25B16C06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DD8274-97CF-CB4A-22D4-37049EA9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135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6B264-A446-B1D3-0A99-26A7C150C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8034F7-1302-C704-3BA7-7386A5DA7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38DBBB-0523-4750-BCC8-EFA238F3F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2538A3-F9B1-972D-7C0C-399009644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69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777A9A-3995-50A6-B26B-504A99617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494000-A150-2799-D386-B19DC17C0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E7BE9-72F0-4559-EA94-479459244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8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B7C62-151E-E183-C1E1-AD4A0494B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3914D-4A18-A88E-8370-8112AC8C5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D2AC58-8257-30FB-58C7-59BC294EA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23363E-DCA2-307C-0246-68759DDE6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75229A-4E3B-BA50-278F-9D699B3B5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967D6-5D6F-624F-0360-AFDB53487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04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8D9B5-9608-2269-4CB8-06802914A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456407-2148-B577-85AC-269CE03E60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C7D831-4F3B-6142-830A-32ADABE88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27223-FFB5-0323-CF6D-DAC11A04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60739-3994-91DB-42E1-8D7BC0EFC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5E2938-557A-D809-B616-C2CF2522F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13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890A5E-32F4-A13F-26E1-1F5FEB2C2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B8C0C-B85D-C079-E9B4-038021782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EA137-BFB1-E329-E7F8-CFE0FC6416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C47B3-CD2C-439D-88CC-5C7E5FB4354C}" type="datetimeFigureOut">
              <a:rPr lang="en-US" smtClean="0"/>
              <a:t>10/20/2022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4F258-989F-F4DB-2C3F-FE4BA18038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EF247-5A5B-53B3-9246-1B6E5CD2B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A7C95-2BA1-4DF7-B237-953A548EAC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035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8537B233-9CDD-4A90-AABB-A8963DEE4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0E5E88-45AE-0F41-DA66-4AAD3DBB7718}"/>
              </a:ext>
            </a:extLst>
          </p:cNvPr>
          <p:cNvSpPr txBox="1"/>
          <p:nvPr/>
        </p:nvSpPr>
        <p:spPr>
          <a:xfrm>
            <a:off x="6215641" y="3150704"/>
            <a:ext cx="5949552" cy="12424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             Welcome to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Community Companion Homes</a:t>
            </a:r>
          </a:p>
        </p:txBody>
      </p:sp>
      <p:pic>
        <p:nvPicPr>
          <p:cNvPr id="7" name="Graphic 7" descr="House">
            <a:extLst>
              <a:ext uri="{FF2B5EF4-FFF2-40B4-BE49-F238E27FC236}">
                <a16:creationId xmlns:a16="http://schemas.microsoft.com/office/drawing/2014/main" id="{69A05ECA-6D65-A1DE-7EC2-1A2AD6E5A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280" y="890115"/>
            <a:ext cx="5077769" cy="5077769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40575EE-C594-4566-BC00-663004E52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15641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297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69C1F3-F041-058E-729D-19937D866CDC}"/>
              </a:ext>
            </a:extLst>
          </p:cNvPr>
          <p:cNvSpPr txBox="1"/>
          <p:nvPr/>
        </p:nvSpPr>
        <p:spPr>
          <a:xfrm>
            <a:off x="4603468" y="4741948"/>
            <a:ext cx="6829520" cy="862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What is a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Community Companion Home? (CCH)</a:t>
            </a:r>
          </a:p>
        </p:txBody>
      </p:sp>
      <p:pic>
        <p:nvPicPr>
          <p:cNvPr id="17" name="Picture 16" descr="A group of people embracing&#10;&#10;Description automatically generated with medium confidence">
            <a:extLst>
              <a:ext uri="{FF2B5EF4-FFF2-40B4-BE49-F238E27FC236}">
                <a16:creationId xmlns:a16="http://schemas.microsoft.com/office/drawing/2014/main" id="{FD104C57-8E19-3030-FA2F-51869CEF23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9" r="2" b="11082"/>
          <a:stretch/>
        </p:blipFill>
        <p:spPr>
          <a:xfrm>
            <a:off x="317636" y="321734"/>
            <a:ext cx="3797570" cy="2010551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9C8DF144-7417-E267-9289-22D0F83FA2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6" r="11830" b="2"/>
          <a:stretch/>
        </p:blipFill>
        <p:spPr>
          <a:xfrm>
            <a:off x="4202549" y="321732"/>
            <a:ext cx="3793472" cy="4111323"/>
          </a:xfrm>
          <a:prstGeom prst="rect">
            <a:avLst/>
          </a:prstGeom>
        </p:spPr>
      </p:pic>
      <p:pic>
        <p:nvPicPr>
          <p:cNvPr id="9" name="Picture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18187C0C-86F7-B974-0B99-4FAB5E44EB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9"/>
          <a:stretch/>
        </p:blipFill>
        <p:spPr>
          <a:xfrm>
            <a:off x="8086176" y="321733"/>
            <a:ext cx="3797984" cy="2010552"/>
          </a:xfrm>
          <a:prstGeom prst="rect">
            <a:avLst/>
          </a:prstGeom>
        </p:spPr>
      </p:pic>
      <p:pic>
        <p:nvPicPr>
          <p:cNvPr id="6" name="Picture 5" descr="A person kissing another person&#10;&#10;Description automatically generated with low confidence">
            <a:extLst>
              <a:ext uri="{FF2B5EF4-FFF2-40B4-BE49-F238E27FC236}">
                <a16:creationId xmlns:a16="http://schemas.microsoft.com/office/drawing/2014/main" id="{8CFB26C3-B94D-7E13-E53C-A02DCB2AD2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7" r="-1" b="10125"/>
          <a:stretch/>
        </p:blipFill>
        <p:spPr>
          <a:xfrm>
            <a:off x="317634" y="2422097"/>
            <a:ext cx="3794760" cy="2013804"/>
          </a:xfrm>
          <a:prstGeom prst="rect">
            <a:avLst/>
          </a:prstGeom>
        </p:spPr>
      </p:pic>
      <p:pic>
        <p:nvPicPr>
          <p:cNvPr id="13" name="Picture 12" descr="A group of people holding a baby&#10;&#10;Description automatically generated with medium confidence">
            <a:extLst>
              <a:ext uri="{FF2B5EF4-FFF2-40B4-BE49-F238E27FC236}">
                <a16:creationId xmlns:a16="http://schemas.microsoft.com/office/drawing/2014/main" id="{620A6F12-6898-96EF-A995-58996E07E3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2" r="2" b="21377"/>
          <a:stretch/>
        </p:blipFill>
        <p:spPr>
          <a:xfrm>
            <a:off x="8082952" y="2431705"/>
            <a:ext cx="3797983" cy="2000947"/>
          </a:xfrm>
          <a:prstGeom prst="rect">
            <a:avLst/>
          </a:prstGeom>
        </p:spPr>
      </p:pic>
      <p:pic>
        <p:nvPicPr>
          <p:cNvPr id="3" name="Picture 2" descr="A person and a child sitting at a table with food&#10;&#10;Description automatically generated with low confidence">
            <a:extLst>
              <a:ext uri="{FF2B5EF4-FFF2-40B4-BE49-F238E27FC236}">
                <a16:creationId xmlns:a16="http://schemas.microsoft.com/office/drawing/2014/main" id="{57E2579B-A0C1-C029-9942-CEF9F68139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0381"/>
          <a:stretch/>
        </p:blipFill>
        <p:spPr>
          <a:xfrm>
            <a:off x="317634" y="4525716"/>
            <a:ext cx="3794760" cy="2010551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00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ABD498-4EE6-32CF-284A-93374822E04F}"/>
              </a:ext>
            </a:extLst>
          </p:cNvPr>
          <p:cNvSpPr txBox="1"/>
          <p:nvPr/>
        </p:nvSpPr>
        <p:spPr>
          <a:xfrm>
            <a:off x="4654295" y="4522156"/>
            <a:ext cx="5609222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Training to become 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    CCH Licensee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13091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 descr="A group of people in a meeting&#10;&#10;Description automatically generated with medium confidence">
            <a:extLst>
              <a:ext uri="{FF2B5EF4-FFF2-40B4-BE49-F238E27FC236}">
                <a16:creationId xmlns:a16="http://schemas.microsoft.com/office/drawing/2014/main" id="{9CE9FD94-43D2-4908-0A71-1249452BAA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4" r="-3" b="3857"/>
          <a:stretch/>
        </p:blipFill>
        <p:spPr>
          <a:xfrm>
            <a:off x="1246574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93C1C169-7FDC-9BAC-956E-75B79E55CF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80" r="16767" b="-1"/>
          <a:stretch/>
        </p:blipFill>
        <p:spPr>
          <a:xfrm>
            <a:off x="20" y="2279205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85" name="Oval 84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47279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 descr="A group of people holding a sign&#10;&#10;Description automatically generated with medium confidence">
            <a:extLst>
              <a:ext uri="{FF2B5EF4-FFF2-40B4-BE49-F238E27FC236}">
                <a16:creationId xmlns:a16="http://schemas.microsoft.com/office/drawing/2014/main" id="{7D7B6A06-6726-6E0C-3FEF-CB356FECAA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8" r="3964" b="-1"/>
          <a:stretch/>
        </p:blipFill>
        <p:spPr>
          <a:xfrm>
            <a:off x="5757121" y="1012643"/>
            <a:ext cx="2368408" cy="236840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 descr="A picture containing floor, automaton&#10;&#10;Description automatically generated">
            <a:extLst>
              <a:ext uri="{FF2B5EF4-FFF2-40B4-BE49-F238E27FC236}">
                <a16:creationId xmlns:a16="http://schemas.microsoft.com/office/drawing/2014/main" id="{3FAEFAD4-948A-D3BA-4C37-62E184FDF5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8" r="13374" b="-2"/>
          <a:stretch/>
        </p:blipFill>
        <p:spPr>
          <a:xfrm>
            <a:off x="8918761" y="-4331"/>
            <a:ext cx="3273238" cy="3618965"/>
          </a:xfrm>
          <a:custGeom>
            <a:avLst/>
            <a:gdLst/>
            <a:ahLst/>
            <a:cxnLst/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B16E13-7EB5-442D-B034-D5C8ADBA147F}"/>
              </a:ext>
            </a:extLst>
          </p:cNvPr>
          <p:cNvSpPr txBox="1"/>
          <p:nvPr/>
        </p:nvSpPr>
        <p:spPr>
          <a:xfrm>
            <a:off x="2350558" y="-159409"/>
            <a:ext cx="7036126" cy="12062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dirty="0">
                <a:solidFill>
                  <a:schemeClr val="tx2"/>
                </a:solidFill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16470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7383B190-6BFB-422F-B667-06B7B25F0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ABD498-4EE6-32CF-284A-93374822E04F}"/>
              </a:ext>
            </a:extLst>
          </p:cNvPr>
          <p:cNvSpPr txBox="1"/>
          <p:nvPr/>
        </p:nvSpPr>
        <p:spPr>
          <a:xfrm>
            <a:off x="5021821" y="3812954"/>
            <a:ext cx="7170179" cy="15160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   </a:t>
            </a:r>
            <a:r>
              <a:rPr lang="en-US" sz="40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Responsibilities of a CCH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         </a:t>
            </a:r>
            <a:r>
              <a:rPr lang="en-US" sz="40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      Licensee</a:t>
            </a:r>
          </a:p>
        </p:txBody>
      </p:sp>
      <p:pic>
        <p:nvPicPr>
          <p:cNvPr id="7" name="Picture 6" descr="A picture containing text, computer&#10;&#10;Description automatically generated">
            <a:extLst>
              <a:ext uri="{FF2B5EF4-FFF2-40B4-BE49-F238E27FC236}">
                <a16:creationId xmlns:a16="http://schemas.microsoft.com/office/drawing/2014/main" id="{9014C669-6EF9-4814-BB5E-4CFE33981C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01" b="-2"/>
          <a:stretch/>
        </p:blipFill>
        <p:spPr>
          <a:xfrm>
            <a:off x="317635" y="299363"/>
            <a:ext cx="4160452" cy="3049204"/>
          </a:xfrm>
          <a:prstGeom prst="rect">
            <a:avLst/>
          </a:prstGeom>
        </p:spPr>
      </p:pic>
      <p:pic>
        <p:nvPicPr>
          <p:cNvPr id="5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FF87D25A-E159-4334-D0DF-109D04ACD0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3311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D28E597-4AF8-4D69-A9AB-A1EDC6156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54CD487C-97AB-274D-771F-77F709B479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" r="19568" b="-2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B16E13-7EB5-442D-B034-D5C8ADBA147F}"/>
              </a:ext>
            </a:extLst>
          </p:cNvPr>
          <p:cNvSpPr txBox="1"/>
          <p:nvPr/>
        </p:nvSpPr>
        <p:spPr>
          <a:xfrm>
            <a:off x="2350558" y="-159409"/>
            <a:ext cx="7036126" cy="12062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dirty="0">
                <a:solidFill>
                  <a:schemeClr val="tx2"/>
                </a:solidFill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30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B32A67F-3598-4A13-8552-DA884FFC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6A8D8C-AE57-6EAE-7191-74AA04BAFB6D}"/>
              </a:ext>
            </a:extLst>
          </p:cNvPr>
          <p:cNvSpPr txBox="1"/>
          <p:nvPr/>
        </p:nvSpPr>
        <p:spPr>
          <a:xfrm>
            <a:off x="804673" y="3320859"/>
            <a:ext cx="4573475" cy="2076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chemeClr val="bg1"/>
                </a:solidFill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   Matching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    </a:t>
            </a:r>
            <a:r>
              <a:rPr lang="en-US" sz="4800" kern="1200" dirty="0">
                <a:solidFill>
                  <a:schemeClr val="bg1"/>
                </a:solidFill>
                <a:latin typeface="Dreaming Outloud Pro" panose="03050502040302030504" pitchFamily="66" charset="0"/>
                <a:ea typeface="+mj-ea"/>
                <a:cs typeface="Dreaming Outloud Pro" panose="03050502040302030504" pitchFamily="66" charset="0"/>
              </a:rPr>
              <a:t>Process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598EBA13-C937-430B-9523-439FE2109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1086" y="544777"/>
            <a:ext cx="6170914" cy="6313225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CD74C90A-052A-BAC7-02A8-B56C11951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24" y="2929239"/>
            <a:ext cx="4333875" cy="216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463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0B9B849-0421-687A-3CC9-DC964E099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756" y="4498848"/>
            <a:ext cx="10762488" cy="120700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60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reaming Outloud Pro" panose="03050502040302030504" pitchFamily="66" charset="0"/>
                <a:cs typeface="Dreaming Outloud Pro" panose="03050502040302030504" pitchFamily="66" charset="0"/>
              </a:rPr>
              <a:t>Who comprises the CCH Team?</a:t>
            </a:r>
          </a:p>
        </p:txBody>
      </p:sp>
      <p:pic>
        <p:nvPicPr>
          <p:cNvPr id="3" name="Picture 2" descr="A close-up of people shaking hands&#10;&#10;Description automatically generated with medium confidence">
            <a:extLst>
              <a:ext uri="{FF2B5EF4-FFF2-40B4-BE49-F238E27FC236}">
                <a16:creationId xmlns:a16="http://schemas.microsoft.com/office/drawing/2014/main" id="{E690344D-E6B9-2985-F68F-3CBDCBD45B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24"/>
          <a:stretch/>
        </p:blipFill>
        <p:spPr>
          <a:xfrm>
            <a:off x="609600" y="320749"/>
            <a:ext cx="5212080" cy="3856948"/>
          </a:xfrm>
          <a:prstGeom prst="rect">
            <a:avLst/>
          </a:prstGeom>
        </p:spPr>
      </p:pic>
      <p:cxnSp>
        <p:nvCxnSpPr>
          <p:cNvPr id="17" name="Straight Connector 12">
            <a:extLst>
              <a:ext uri="{FF2B5EF4-FFF2-40B4-BE49-F238E27FC236}">
                <a16:creationId xmlns:a16="http://schemas.microsoft.com/office/drawing/2014/main" id="{B6375111-306C-49EA-9DD1-79A2ED78F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251845"/>
            <a:ext cx="0" cy="21209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signs with writing on them&#10;&#10;Description automatically generated with low confidence">
            <a:extLst>
              <a:ext uri="{FF2B5EF4-FFF2-40B4-BE49-F238E27FC236}">
                <a16:creationId xmlns:a16="http://schemas.microsoft.com/office/drawing/2014/main" id="{65BE5349-5B24-24E1-E6C6-81299E095B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7" r="8723"/>
          <a:stretch/>
        </p:blipFill>
        <p:spPr>
          <a:xfrm>
            <a:off x="6370320" y="320109"/>
            <a:ext cx="5212080" cy="385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548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3" ma:contentTypeDescription="Create a new document." ma:contentTypeScope="" ma:versionID="96fa1a3f3ef664a167789fe0feaaa776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6e1339ee675c8ae1c471059d8d4f8f8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C1C557-D98D-4831-A28D-48066991B578}"/>
</file>

<file path=customXml/itemProps2.xml><?xml version="1.0" encoding="utf-8"?>
<ds:datastoreItem xmlns:ds="http://schemas.openxmlformats.org/officeDocument/2006/customXml" ds:itemID="{2773652F-5730-42CD-8753-A1949814F716}"/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42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Dreaming Outloud Pro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comprises the CCH Team?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Lewis, Loreen</dc:creator>
  <cp:lastModifiedBy>Marinak, Thomas</cp:lastModifiedBy>
  <cp:revision>41</cp:revision>
  <dcterms:created xsi:type="dcterms:W3CDTF">2022-08-12T13:40:19Z</dcterms:created>
  <dcterms:modified xsi:type="dcterms:W3CDTF">2022-10-20T20:15:26Z</dcterms:modified>
</cp:coreProperties>
</file>