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B5DF1E0-9D30-4EAE-AA14-712FD9A32BC8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F0828D2-F5CB-4F22-9EB0-9FAE5D65EB46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1266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F1E0-9D30-4EAE-AA14-712FD9A32BC8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828D2-F5CB-4F22-9EB0-9FAE5D65E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341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F1E0-9D30-4EAE-AA14-712FD9A32BC8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828D2-F5CB-4F22-9EB0-9FAE5D65EB46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904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F1E0-9D30-4EAE-AA14-712FD9A32BC8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828D2-F5CB-4F22-9EB0-9FAE5D65EB4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27049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F1E0-9D30-4EAE-AA14-712FD9A32BC8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828D2-F5CB-4F22-9EB0-9FAE5D65E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1274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F1E0-9D30-4EAE-AA14-712FD9A32BC8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828D2-F5CB-4F22-9EB0-9FAE5D65EB4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62469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F1E0-9D30-4EAE-AA14-712FD9A32BC8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828D2-F5CB-4F22-9EB0-9FAE5D65EB46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9906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F1E0-9D30-4EAE-AA14-712FD9A32BC8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828D2-F5CB-4F22-9EB0-9FAE5D65EB46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90378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F1E0-9D30-4EAE-AA14-712FD9A32BC8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828D2-F5CB-4F22-9EB0-9FAE5D65EB46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589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F1E0-9D30-4EAE-AA14-712FD9A32BC8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828D2-F5CB-4F22-9EB0-9FAE5D65E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75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F1E0-9D30-4EAE-AA14-712FD9A32BC8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828D2-F5CB-4F22-9EB0-9FAE5D65EB46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011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F1E0-9D30-4EAE-AA14-712FD9A32BC8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828D2-F5CB-4F22-9EB0-9FAE5D65E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079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F1E0-9D30-4EAE-AA14-712FD9A32BC8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828D2-F5CB-4F22-9EB0-9FAE5D65EB46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2644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F1E0-9D30-4EAE-AA14-712FD9A32BC8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828D2-F5CB-4F22-9EB0-9FAE5D65EB46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3551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F1E0-9D30-4EAE-AA14-712FD9A32BC8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828D2-F5CB-4F22-9EB0-9FAE5D65E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522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F1E0-9D30-4EAE-AA14-712FD9A32BC8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828D2-F5CB-4F22-9EB0-9FAE5D65EB46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2053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DF1E0-9D30-4EAE-AA14-712FD9A32BC8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828D2-F5CB-4F22-9EB0-9FAE5D65E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991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B5DF1E0-9D30-4EAE-AA14-712FD9A32BC8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F0828D2-F5CB-4F22-9EB0-9FAE5D65E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529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9">
            <a:extLst>
              <a:ext uri="{FF2B5EF4-FFF2-40B4-BE49-F238E27FC236}">
                <a16:creationId xmlns:a16="http://schemas.microsoft.com/office/drawing/2014/main" id="{1755C732-3264-4614-8316-41F7548371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11">
            <a:extLst>
              <a:ext uri="{FF2B5EF4-FFF2-40B4-BE49-F238E27FC236}">
                <a16:creationId xmlns:a16="http://schemas.microsoft.com/office/drawing/2014/main" id="{59C7C6ED-4EA1-4532-A820-59A8ADEEE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786"/>
            <a:ext cx="12229962" cy="6856214"/>
            <a:chOff x="-15736" y="0"/>
            <a:chExt cx="12229962" cy="685621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A197BB7-B689-4B37-8BE2-FC23F6ED64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31" name="Rectangle 13">
              <a:extLst>
                <a:ext uri="{FF2B5EF4-FFF2-40B4-BE49-F238E27FC236}">
                  <a16:creationId xmlns:a16="http://schemas.microsoft.com/office/drawing/2014/main" id="{E93E4556-7891-471E-B9B7-A38508C75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F9C6176-D87B-4D8F-8BC3-FE6DF55C4E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32" name="Picture 15">
              <a:extLst>
                <a:ext uri="{FF2B5EF4-FFF2-40B4-BE49-F238E27FC236}">
                  <a16:creationId xmlns:a16="http://schemas.microsoft.com/office/drawing/2014/main" id="{B838BA48-DDFB-46B3-9EF6-031C91D27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0E56DA3-97FF-433F-82AF-BB92470313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2619" y="4404852"/>
            <a:ext cx="9989677" cy="105474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200" b="1" dirty="0">
                <a:solidFill>
                  <a:srgbClr val="262626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Camp Quinebaug</a:t>
            </a:r>
            <a:br>
              <a:rPr lang="en-US" sz="2200" b="1" dirty="0">
                <a:solidFill>
                  <a:srgbClr val="262626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en-US" sz="2200" b="1" dirty="0">
                <a:solidFill>
                  <a:srgbClr val="262626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 Camp For All Reasons</a:t>
            </a:r>
            <a:br>
              <a:rPr lang="en-US" sz="2200" b="1" dirty="0">
                <a:solidFill>
                  <a:srgbClr val="262626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en-US" sz="2200" b="1" dirty="0">
                <a:solidFill>
                  <a:srgbClr val="262626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2022 ~ 2023</a:t>
            </a:r>
          </a:p>
        </p:txBody>
      </p:sp>
      <p:sp>
        <p:nvSpPr>
          <p:cNvPr id="33" name="Rectangle 17">
            <a:extLst>
              <a:ext uri="{FF2B5EF4-FFF2-40B4-BE49-F238E27FC236}">
                <a16:creationId xmlns:a16="http://schemas.microsoft.com/office/drawing/2014/main" id="{4AD786D6-2C42-45AF-888B-F2038C4D0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4" y="1092200"/>
            <a:ext cx="9999652" cy="3128346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5D08D1-D70B-4FAA-91B1-80E3C1A887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683" y="1419654"/>
            <a:ext cx="9372997" cy="2436981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8D6659D-FA60-4C6D-A9F6-063E294AA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98448" y="5501254"/>
            <a:ext cx="960372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2258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3E3CED3-8830-45C9-8D6C-F4ECADD4F1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75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053B279-7533-4F77-906B-631067CC24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2640" y="350556"/>
            <a:ext cx="5902960" cy="625344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6F2D62A-C66C-42DF-8C05-99B0B1A8B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4611" y="350556"/>
            <a:ext cx="11542779" cy="6156888"/>
          </a:xfrm>
          <a:prstGeom prst="rect">
            <a:avLst/>
          </a:prstGeom>
          <a:noFill/>
          <a:ln w="25400" cap="flat">
            <a:solidFill>
              <a:srgbClr val="F8876A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96760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BCE0E071-1FFE-4CBC-B30E-1D152F07D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AE844BA-5374-418B-9ECC-16C569781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685" y="471792"/>
            <a:ext cx="11264630" cy="5914417"/>
          </a:xfrm>
          <a:prstGeom prst="rect">
            <a:avLst/>
          </a:prstGeom>
          <a:solidFill>
            <a:srgbClr val="FFFFFF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82CB3C-A8FC-44A3-A9B3-F18FA67D20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5086" y="2111023"/>
            <a:ext cx="1816228" cy="2605473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6BAB2FD4-0F7E-4353-8B89-54760C0F4C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744" y="635508"/>
            <a:ext cx="10954512" cy="5586984"/>
          </a:xfrm>
          <a:prstGeom prst="rect">
            <a:avLst/>
          </a:prstGeom>
          <a:noFill/>
          <a:ln w="22225" cap="flat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1E0618-B91A-46DD-BE6B-177988AF435B}"/>
              </a:ext>
            </a:extLst>
          </p:cNvPr>
          <p:cNvSpPr txBox="1"/>
          <p:nvPr/>
        </p:nvSpPr>
        <p:spPr>
          <a:xfrm flipH="1">
            <a:off x="974791" y="978010"/>
            <a:ext cx="7854248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volini" panose="03000502040302020204" pitchFamily="66" charset="0"/>
                <a:cs typeface="Cavolini" panose="03000502040302020204" pitchFamily="66" charset="0"/>
              </a:rPr>
              <a:t>Camp Q provides activities that include, but are not limited to the following: swimming, boating, fishing, nature enrichment, arts &amp; crafts, sports, history, science, socializing, and forming meaningful relationships ~ all within a fully handicapped accessible summer camp.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volini" panose="03000502040302020204" pitchFamily="66" charset="0"/>
                <a:cs typeface="Cavolini" panose="03000502040302020204" pitchFamily="66" charset="0"/>
              </a:rPr>
              <a:t>Camp Q is a barrier-free outdoor experience that helps to promote personal growth and foster independence for children and young adults with disabilities.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volini" panose="03000502040302020204" pitchFamily="66" charset="0"/>
                <a:cs typeface="Cavolini" panose="03000502040302020204" pitchFamily="66" charset="0"/>
              </a:rPr>
              <a:t>Our camp provides medical &amp; social supports necessary for campers who might otherwise be excluded from recreational camp settings. Campers are encouraged to try new experiences to gain self-confidence, learn cooperation, appropriate communication, and increase personal independence in a safe and fun environment. Often, many campers form new and long-lasting friendships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volini" panose="03000502040302020204" pitchFamily="66" charset="0"/>
                <a:cs typeface="Cavolini" panose="03000502040302020204" pitchFamily="66" charset="0"/>
              </a:rPr>
              <a:t>Camp is a special place where kids can just be themselves and focus on their “abilities”, not their disabilities. Camp Q provides a sense of freedom in an environment where anything is possible.  Camp is a place of </a:t>
            </a:r>
            <a:r>
              <a:rPr lang="en-US" sz="1400" b="1" dirty="0">
                <a:latin typeface="Cavolini" panose="03000502040302020204" pitchFamily="66" charset="0"/>
                <a:cs typeface="Cavolini" panose="03000502040302020204" pitchFamily="66" charset="0"/>
              </a:rPr>
              <a:t>“ yes I can”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volini" panose="03000502040302020204" pitchFamily="66" charset="0"/>
                <a:cs typeface="Cavolini" panose="03000502040302020204" pitchFamily="66" charset="0"/>
              </a:rPr>
              <a:t>Our campers often do not want camp their camp experience to end. They look forward to returning each year; often looking to have a more supporting role to new campers, as they mature. Veteran campers realize the benefits and enjoy teaching new campers about the magic that is </a:t>
            </a:r>
            <a:r>
              <a:rPr lang="en-US" sz="1400" b="1" dirty="0">
                <a:latin typeface="Cavolini" panose="03000502040302020204" pitchFamily="66" charset="0"/>
                <a:cs typeface="Cavolini" panose="03000502040302020204" pitchFamily="66" charset="0"/>
              </a:rPr>
              <a:t>Camp Q!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BF6D08-43BA-4DB4-BB78-6A83DF6BF95D}"/>
              </a:ext>
            </a:extLst>
          </p:cNvPr>
          <p:cNvSpPr txBox="1"/>
          <p:nvPr/>
        </p:nvSpPr>
        <p:spPr>
          <a:xfrm flipH="1">
            <a:off x="813011" y="1285787"/>
            <a:ext cx="4379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038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860B63-42D9-4FD5-B0E9-2469EE3D6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907" y="762685"/>
            <a:ext cx="3164098" cy="421879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55A0A3F-9D7E-4691-A1B1-B5383F2EB5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370" y="1116401"/>
            <a:ext cx="3363595" cy="42187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307EED-6E76-4E6F-BBC3-DD38039A3631}"/>
              </a:ext>
            </a:extLst>
          </p:cNvPr>
          <p:cNvSpPr txBox="1"/>
          <p:nvPr/>
        </p:nvSpPr>
        <p:spPr>
          <a:xfrm flipH="1">
            <a:off x="8242850" y="5457693"/>
            <a:ext cx="1771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volini" panose="03000502040302020204" pitchFamily="66" charset="0"/>
                <a:cs typeface="Cavolini" panose="03000502040302020204" pitchFamily="66" charset="0"/>
              </a:rPr>
              <a:t>New Friends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3FD89E-4E47-4849-A37A-77E969424FFF}"/>
              </a:ext>
            </a:extLst>
          </p:cNvPr>
          <p:cNvSpPr txBox="1"/>
          <p:nvPr/>
        </p:nvSpPr>
        <p:spPr>
          <a:xfrm>
            <a:off x="1320907" y="5125819"/>
            <a:ext cx="3553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volini" panose="03000502040302020204" pitchFamily="66" charset="0"/>
                <a:cs typeface="Cavolini" panose="03000502040302020204" pitchFamily="66" charset="0"/>
              </a:rPr>
              <a:t>Celebrating Independence Day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70305F0-5ECC-4889-82A6-3DC77453C5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2514600"/>
            <a:ext cx="35052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269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2B82E2D-5822-450E-85CC-AE5EDD01EC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A70D336-0EE8-43A1-99A8-B8E89F716C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87" r="15471"/>
          <a:stretch/>
        </p:blipFill>
        <p:spPr>
          <a:xfrm>
            <a:off x="0" y="95426"/>
            <a:ext cx="4063593" cy="68579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6F01FF-686D-48CD-97BB-83BD51F4D0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1782" b="-2"/>
          <a:stretch/>
        </p:blipFill>
        <p:spPr>
          <a:xfrm>
            <a:off x="4064204" y="10"/>
            <a:ext cx="4063593" cy="68579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8E6F68-A98C-40D1-8112-127DDFDBFD5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218" r="19177"/>
          <a:stretch/>
        </p:blipFill>
        <p:spPr>
          <a:xfrm>
            <a:off x="8128407" y="10"/>
            <a:ext cx="4063593" cy="68579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2EC5695-59E0-4A4E-8509-07B882075F6B}"/>
              </a:ext>
            </a:extLst>
          </p:cNvPr>
          <p:cNvSpPr txBox="1"/>
          <p:nvPr/>
        </p:nvSpPr>
        <p:spPr>
          <a:xfrm rot="20631480" flipH="1">
            <a:off x="270344" y="583529"/>
            <a:ext cx="33634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>
                <a:solidFill>
                  <a:schemeClr val="bg1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Outdoor Fun</a:t>
            </a:r>
            <a:r>
              <a:rPr lang="en-US" sz="3200" dirty="0">
                <a:solidFill>
                  <a:schemeClr val="bg1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5326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399D587-1F99-4A44-9385-D39363982E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312" r="3190" b="2"/>
          <a:stretch/>
        </p:blipFill>
        <p:spPr>
          <a:xfrm>
            <a:off x="3793813" y="744344"/>
            <a:ext cx="4627646" cy="4627648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FADE18-A90C-40C0-BF04-7EC47197DF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153" r="7299" b="-1"/>
          <a:stretch/>
        </p:blipFill>
        <p:spPr>
          <a:xfrm>
            <a:off x="1319706" y="1757695"/>
            <a:ext cx="2590737" cy="2926956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90DA831-DB44-4CC6-8648-06B0A7DF8EC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307" r="-5" b="-5"/>
          <a:stretch/>
        </p:blipFill>
        <p:spPr>
          <a:xfrm>
            <a:off x="8297994" y="1757695"/>
            <a:ext cx="2577829" cy="2926956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AF6DB8-0134-4C5A-B579-C90CE792BE02}"/>
              </a:ext>
            </a:extLst>
          </p:cNvPr>
          <p:cNvSpPr txBox="1"/>
          <p:nvPr/>
        </p:nvSpPr>
        <p:spPr>
          <a:xfrm>
            <a:off x="1319707" y="4802588"/>
            <a:ext cx="2417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Cavolini" panose="03000502040302020204" pitchFamily="66" charset="0"/>
                <a:cs typeface="Cavolini" panose="03000502040302020204" pitchFamily="66" charset="0"/>
              </a:rPr>
              <a:t>The Discovery Bus</a:t>
            </a:r>
          </a:p>
          <a:p>
            <a:pPr algn="ctr"/>
            <a:r>
              <a:rPr lang="en-US" sz="1400" dirty="0">
                <a:latin typeface="Cavolini" panose="03000502040302020204" pitchFamily="66" charset="0"/>
                <a:cs typeface="Cavolini" panose="03000502040302020204" pitchFamily="66" charset="0"/>
              </a:rPr>
              <a:t>Library on Wheels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EC4176-315B-49B6-9A2A-3C0823C9B452}"/>
              </a:ext>
            </a:extLst>
          </p:cNvPr>
          <p:cNvSpPr txBox="1"/>
          <p:nvPr/>
        </p:nvSpPr>
        <p:spPr>
          <a:xfrm flipH="1">
            <a:off x="8570244" y="4843655"/>
            <a:ext cx="2577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volini" panose="03000502040302020204" pitchFamily="66" charset="0"/>
                <a:cs typeface="Cavolini" panose="03000502040302020204" pitchFamily="66" charset="0"/>
              </a:rPr>
              <a:t>Carnival Clowning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EA1D7E-3C53-4490-8C8F-1592078B0C0E}"/>
              </a:ext>
            </a:extLst>
          </p:cNvPr>
          <p:cNvSpPr txBox="1"/>
          <p:nvPr/>
        </p:nvSpPr>
        <p:spPr>
          <a:xfrm>
            <a:off x="4691270" y="5701085"/>
            <a:ext cx="29976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Olympic Medal Ceremony </a:t>
            </a:r>
          </a:p>
          <a:p>
            <a:pPr algn="ctr"/>
            <a:endParaRPr lang="en-US" dirty="0"/>
          </a:p>
        </p:txBody>
      </p:sp>
      <p:pic>
        <p:nvPicPr>
          <p:cNvPr id="10" name="Picture 9" descr="Shape&#10;&#10;Description automatically generated">
            <a:extLst>
              <a:ext uri="{FF2B5EF4-FFF2-40B4-BE49-F238E27FC236}">
                <a16:creationId xmlns:a16="http://schemas.microsoft.com/office/drawing/2014/main" id="{8D1D3DE1-962E-409C-A931-30C6C46FBE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042" y="5644239"/>
            <a:ext cx="524869" cy="469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5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70934F-BB50-4387-B6DE-1773B84C5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091" y="1123527"/>
            <a:ext cx="2590200" cy="46048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D67800-37AC-4E14-89B0-F79DCB3FB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6560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B990C32C-6883-47DC-926F-CD26DD0426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0676" y="1781061"/>
            <a:ext cx="3537345" cy="3289731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0F1788F-A5AE-4188-8274-F7F2E3833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9959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2FB2EE2E-09B3-49C2-988B-37B5B2B9B0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4095" y="1123528"/>
            <a:ext cx="3453601" cy="4604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A0EF6B4-5C35-41C9-90FA-40A999EC3FD5}"/>
              </a:ext>
            </a:extLst>
          </p:cNvPr>
          <p:cNvSpPr txBox="1"/>
          <p:nvPr/>
        </p:nvSpPr>
        <p:spPr>
          <a:xfrm>
            <a:off x="4010639" y="645823"/>
            <a:ext cx="4170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volini" panose="03000502040302020204" pitchFamily="66" charset="0"/>
                <a:cs typeface="Cavolini" panose="03000502040302020204" pitchFamily="66" charset="0"/>
              </a:rPr>
              <a:t>Fishing, Boating &amp; Swimming</a:t>
            </a:r>
          </a:p>
        </p:txBody>
      </p:sp>
    </p:spTree>
    <p:extLst>
      <p:ext uri="{BB962C8B-B14F-4D97-AF65-F5344CB8AC3E}">
        <p14:creationId xmlns:p14="http://schemas.microsoft.com/office/powerpoint/2010/main" val="1446726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DC44B76-F10E-4DAB-A8B4-6FAE457E7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0" y="1762492"/>
            <a:ext cx="2324728" cy="41447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D8DA761-6DB5-494E-8FE9-BF4B528AF1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0407" y="1039026"/>
            <a:ext cx="4821177" cy="42543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B05CCD-A3E3-4D6B-8EAB-7E0A55AC1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8626" y="1718945"/>
            <a:ext cx="2405592" cy="42543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BAFB473-FA9A-4453-A0DC-4CD8583CEAF5}"/>
              </a:ext>
            </a:extLst>
          </p:cNvPr>
          <p:cNvSpPr txBox="1"/>
          <p:nvPr/>
        </p:nvSpPr>
        <p:spPr>
          <a:xfrm>
            <a:off x="904240" y="782320"/>
            <a:ext cx="2436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Camp Q Presents ~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13F990-2575-4D78-8F1D-2F931E95FB7B}"/>
              </a:ext>
            </a:extLst>
          </p:cNvPr>
          <p:cNvSpPr txBox="1"/>
          <p:nvPr/>
        </p:nvSpPr>
        <p:spPr>
          <a:xfrm>
            <a:off x="3787770" y="5534025"/>
            <a:ext cx="49657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solidFill>
                  <a:schemeClr val="accent3">
                    <a:lumMod val="75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~ CINDERELLA ~</a:t>
            </a:r>
          </a:p>
        </p:txBody>
      </p:sp>
    </p:spTree>
    <p:extLst>
      <p:ext uri="{BB962C8B-B14F-4D97-AF65-F5344CB8AC3E}">
        <p14:creationId xmlns:p14="http://schemas.microsoft.com/office/powerpoint/2010/main" val="1367198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D3ED0BD-D702-4744-A265-B7605DFA1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0843" y="1148898"/>
            <a:ext cx="8230313" cy="456020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0C1ECE8-707E-42F6-8055-8F993DA516A0}"/>
              </a:ext>
            </a:extLst>
          </p:cNvPr>
          <p:cNvSpPr txBox="1"/>
          <p:nvPr/>
        </p:nvSpPr>
        <p:spPr>
          <a:xfrm>
            <a:off x="4104640" y="599440"/>
            <a:ext cx="400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solidFill>
                  <a:srgbClr val="7030A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The Camp Q Prom</a:t>
            </a:r>
          </a:p>
        </p:txBody>
      </p:sp>
    </p:spTree>
    <p:extLst>
      <p:ext uri="{BB962C8B-B14F-4D97-AF65-F5344CB8AC3E}">
        <p14:creationId xmlns:p14="http://schemas.microsoft.com/office/powerpoint/2010/main" val="3278479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3E3CED3-8830-45C9-8D6C-F4ECADD4F1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D3F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D413F76-70AD-4286-8280-1251B072BE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1440" y="350557"/>
            <a:ext cx="7152639" cy="615688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6F2D62A-C66C-42DF-8C05-99B0B1A8B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4611" y="350556"/>
            <a:ext cx="11542779" cy="6156888"/>
          </a:xfrm>
          <a:prstGeom prst="rect">
            <a:avLst/>
          </a:prstGeom>
          <a:noFill/>
          <a:ln w="25400" cap="flat">
            <a:solidFill>
              <a:srgbClr val="F761D7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416667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673E79E0C3E640A3EA83010EA564F7" ma:contentTypeVersion="12" ma:contentTypeDescription="Create a new document." ma:contentTypeScope="" ma:versionID="efce251a4746054bbe027ae231bc47a5">
  <xsd:schema xmlns:xsd="http://www.w3.org/2001/XMLSchema" xmlns:xs="http://www.w3.org/2001/XMLSchema" xmlns:p="http://schemas.microsoft.com/office/2006/metadata/properties" xmlns:ns2="5aa524db-7994-4ced-a2c9-48a98e90847e" xmlns:ns3="8a992f34-6748-40d0-a1a6-bff449e3bc95" targetNamespace="http://schemas.microsoft.com/office/2006/metadata/properties" ma:root="true" ma:fieldsID="bb25d42501bc21e45c0a4215ac396311" ns2:_="" ns3:_="">
    <xsd:import namespace="5aa524db-7994-4ced-a2c9-48a98e90847e"/>
    <xsd:import namespace="8a992f34-6748-40d0-a1a6-bff449e3bc9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Description0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a524db-7994-4ced-a2c9-48a98e9084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Description0" ma:index="12" nillable="true" ma:displayName="Description" ma:internalName="Description0">
      <xsd:simpleType>
        <xsd:restriction base="dms:Note">
          <xsd:maxLength value="255"/>
        </xsd:restriction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69be3ee5-5d72-4a78-bfe6-04ec15899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992f34-6748-40d0-a1a6-bff449e3bc95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f75d7816-9169-48cb-b9df-4d21a66dca2d}" ma:internalName="TaxCatchAll" ma:showField="CatchAllData" ma:web="8a992f34-6748-40d0-a1a6-bff449e3bc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C02456E-1CE5-4810-B55C-7CFD257E70D2}"/>
</file>

<file path=customXml/itemProps2.xml><?xml version="1.0" encoding="utf-8"?>
<ds:datastoreItem xmlns:ds="http://schemas.openxmlformats.org/officeDocument/2006/customXml" ds:itemID="{250D5036-D179-4209-906C-24D8B807E025}"/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280</Words>
  <Application>Microsoft Office PowerPoint</Application>
  <PresentationFormat>Widescreen</PresentationFormat>
  <Paragraphs>18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Cavolini</vt:lpstr>
      <vt:lpstr>Garamond</vt:lpstr>
      <vt:lpstr>Organic</vt:lpstr>
      <vt:lpstr>Camp Quinebaug A Camp For All Reasons 2022 ~ 2023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Camp Quinebaug A Camp for all Reasons 2022 ~ 2023</dc:title>
  <dc:creator>Paul, Susan F</dc:creator>
  <cp:lastModifiedBy>Paul, Susan F</cp:lastModifiedBy>
  <cp:revision>11</cp:revision>
  <dcterms:created xsi:type="dcterms:W3CDTF">2023-06-22T19:24:30Z</dcterms:created>
  <dcterms:modified xsi:type="dcterms:W3CDTF">2023-06-22T20:17:50Z</dcterms:modified>
</cp:coreProperties>
</file>