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diagrams/data2.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diagrams/data1.xml" ContentType="application/vnd.openxmlformats-officedocument.drawingml.diagramData+xml"/>
  <Override PartName="/ppt/slideLayouts/slideLayout12.xml" ContentType="application/vnd.openxmlformats-officedocument.presentationml.slideLayout+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33.xml" ContentType="application/vnd.openxmlformats-officedocument.presentationml.slideLayout+xml"/>
  <Override PartName="/ppt/notesSlides/notesSlide4.xml" ContentType="application/vnd.openxmlformats-officedocument.presentationml.notesSlide+xml"/>
  <Override PartName="/ppt/slideLayouts/slideLayout3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3.xml" ContentType="application/vnd.openxmlformats-officedocument.presentationml.notesSlid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olors1.xml" ContentType="application/vnd.ms-office.chartcolorstyle+xml"/>
  <Override PartName="/ppt/charts/chart1.xml" ContentType="application/vnd.openxmlformats-officedocument.drawingml.chart+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style1.xml" ContentType="application/vnd.ms-office.chartstyle+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Masters/notesMaster1.xml" ContentType="application/vnd.openxmlformats-officedocument.presentationml.notesMaster+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Override PartName="/ppt/tags/tag1.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docProps/core.xml" ContentType="application/vnd.openxmlformats-package.core-properties+xml"/>
  <Override PartName="/ppt/tags/tag2.xml" ContentType="application/vnd.openxmlformats-officedocument.presentationml.tag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 id="2147483672" r:id="rId4"/>
    <p:sldMasterId id="2147483686" r:id="rId5"/>
  </p:sldMasterIdLst>
  <p:notesMasterIdLst>
    <p:notesMasterId r:id="rId34"/>
  </p:notesMasterIdLst>
  <p:sldIdLst>
    <p:sldId id="257" r:id="rId6"/>
    <p:sldId id="260" r:id="rId7"/>
    <p:sldId id="261" r:id="rId8"/>
    <p:sldId id="277" r:id="rId9"/>
    <p:sldId id="312" r:id="rId10"/>
    <p:sldId id="901" r:id="rId11"/>
    <p:sldId id="906" r:id="rId12"/>
    <p:sldId id="336" r:id="rId13"/>
    <p:sldId id="297" r:id="rId14"/>
    <p:sldId id="903" r:id="rId15"/>
    <p:sldId id="326" r:id="rId16"/>
    <p:sldId id="334" r:id="rId17"/>
    <p:sldId id="908" r:id="rId18"/>
    <p:sldId id="909" r:id="rId19"/>
    <p:sldId id="910" r:id="rId20"/>
    <p:sldId id="904" r:id="rId21"/>
    <p:sldId id="911" r:id="rId22"/>
    <p:sldId id="276" r:id="rId23"/>
    <p:sldId id="275" r:id="rId24"/>
    <p:sldId id="912" r:id="rId25"/>
    <p:sldId id="303" r:id="rId26"/>
    <p:sldId id="913" r:id="rId27"/>
    <p:sldId id="279" r:id="rId28"/>
    <p:sldId id="298" r:id="rId29"/>
    <p:sldId id="281" r:id="rId30"/>
    <p:sldId id="302" r:id="rId31"/>
    <p:sldId id="301" r:id="rId32"/>
    <p:sldId id="27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D90925-49CA-43D7-A285-CB28007B7533}" v="832" dt="2024-07-26T15:20:04.032"/>
    <p1510:client id="{76E0A7B2-029C-4B91-B672-55ED4F3C04B4}" v="22" dt="2024-07-26T15:03:37.1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8" d="100"/>
          <a:sy n="108" d="100"/>
        </p:scale>
        <p:origin x="654" y="10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6/11/relationships/changesInfo" Target="changesInfos/changesInfo1.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customXml" Target="../customXml/item3.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3.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2.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slideMaster" Target="slideMasters/slideMaster1.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mos, Allison" userId="454e462d-aadb-4d62-980f-172d6b2cd9e5" providerId="ADAL" clId="{EC581F92-2C0A-4016-8F3B-5180ED20BE0E}"/>
    <pc:docChg chg="undo redo custSel addSld delSld modSld sldOrd delMainMaster">
      <pc:chgData name="Ramos, Allison" userId="454e462d-aadb-4d62-980f-172d6b2cd9e5" providerId="ADAL" clId="{EC581F92-2C0A-4016-8F3B-5180ED20BE0E}" dt="2024-07-24T19:03:06.015" v="576" actId="2696"/>
      <pc:docMkLst>
        <pc:docMk/>
      </pc:docMkLst>
      <pc:sldChg chg="del ord">
        <pc:chgData name="Ramos, Allison" userId="454e462d-aadb-4d62-980f-172d6b2cd9e5" providerId="ADAL" clId="{EC581F92-2C0A-4016-8F3B-5180ED20BE0E}" dt="2024-07-23T12:19:51.097" v="259" actId="2696"/>
        <pc:sldMkLst>
          <pc:docMk/>
          <pc:sldMk cId="4164839495" sldId="256"/>
        </pc:sldMkLst>
      </pc:sldChg>
      <pc:sldChg chg="modSp mod">
        <pc:chgData name="Ramos, Allison" userId="454e462d-aadb-4d62-980f-172d6b2cd9e5" providerId="ADAL" clId="{EC581F92-2C0A-4016-8F3B-5180ED20BE0E}" dt="2024-07-24T14:47:04.544" v="486" actId="20577"/>
        <pc:sldMkLst>
          <pc:docMk/>
          <pc:sldMk cId="2327645407" sldId="257"/>
        </pc:sldMkLst>
        <pc:spChg chg="mod">
          <ac:chgData name="Ramos, Allison" userId="454e462d-aadb-4d62-980f-172d6b2cd9e5" providerId="ADAL" clId="{EC581F92-2C0A-4016-8F3B-5180ED20BE0E}" dt="2024-07-24T14:47:04.544" v="486" actId="20577"/>
          <ac:spMkLst>
            <pc:docMk/>
            <pc:sldMk cId="2327645407" sldId="257"/>
            <ac:spMk id="3" creationId="{52ADB893-68AC-7E65-C6F8-96BE3323BF08}"/>
          </ac:spMkLst>
        </pc:spChg>
      </pc:sldChg>
      <pc:sldChg chg="addSp new del ord">
        <pc:chgData name="Ramos, Allison" userId="454e462d-aadb-4d62-980f-172d6b2cd9e5" providerId="ADAL" clId="{EC581F92-2C0A-4016-8F3B-5180ED20BE0E}" dt="2024-07-23T12:09:36.829" v="7" actId="2696"/>
        <pc:sldMkLst>
          <pc:docMk/>
          <pc:sldMk cId="1649655764" sldId="258"/>
        </pc:sldMkLst>
        <pc:picChg chg="add">
          <ac:chgData name="Ramos, Allison" userId="454e462d-aadb-4d62-980f-172d6b2cd9e5" providerId="ADAL" clId="{EC581F92-2C0A-4016-8F3B-5180ED20BE0E}" dt="2024-07-23T12:09:17.677" v="1"/>
          <ac:picMkLst>
            <pc:docMk/>
            <pc:sldMk cId="1649655764" sldId="258"/>
            <ac:picMk id="4" creationId="{DE69CB25-4F46-6042-790D-0919116F85C6}"/>
          </ac:picMkLst>
        </pc:picChg>
      </pc:sldChg>
      <pc:sldChg chg="addSp delSp modSp add del mod ord">
        <pc:chgData name="Ramos, Allison" userId="454e462d-aadb-4d62-980f-172d6b2cd9e5" providerId="ADAL" clId="{EC581F92-2C0A-4016-8F3B-5180ED20BE0E}" dt="2024-07-24T19:03:06.015" v="576" actId="2696"/>
        <pc:sldMkLst>
          <pc:docMk/>
          <pc:sldMk cId="1167455372" sldId="259"/>
        </pc:sldMkLst>
        <pc:spChg chg="mod ord">
          <ac:chgData name="Ramos, Allison" userId="454e462d-aadb-4d62-980f-172d6b2cd9e5" providerId="ADAL" clId="{EC581F92-2C0A-4016-8F3B-5180ED20BE0E}" dt="2024-07-23T12:24:53.288" v="289" actId="14100"/>
          <ac:spMkLst>
            <pc:docMk/>
            <pc:sldMk cId="1167455372" sldId="259"/>
            <ac:spMk id="2" creationId="{CCC6AF68-2F0B-0D4E-E513-B5D2C74B68EF}"/>
          </ac:spMkLst>
        </pc:spChg>
        <pc:spChg chg="mod">
          <ac:chgData name="Ramos, Allison" userId="454e462d-aadb-4d62-980f-172d6b2cd9e5" providerId="ADAL" clId="{EC581F92-2C0A-4016-8F3B-5180ED20BE0E}" dt="2024-07-23T12:24:22.102" v="287" actId="1076"/>
          <ac:spMkLst>
            <pc:docMk/>
            <pc:sldMk cId="1167455372" sldId="259"/>
            <ac:spMk id="5" creationId="{AA8DDE36-1DD5-7290-961E-FC0B6F27B970}"/>
          </ac:spMkLst>
        </pc:spChg>
        <pc:picChg chg="del mod">
          <ac:chgData name="Ramos, Allison" userId="454e462d-aadb-4d62-980f-172d6b2cd9e5" providerId="ADAL" clId="{EC581F92-2C0A-4016-8F3B-5180ED20BE0E}" dt="2024-07-23T12:22:02.357" v="267" actId="21"/>
          <ac:picMkLst>
            <pc:docMk/>
            <pc:sldMk cId="1167455372" sldId="259"/>
            <ac:picMk id="6" creationId="{612E5BAC-116E-F5A9-84AB-D98C5C0997FE}"/>
          </ac:picMkLst>
        </pc:picChg>
        <pc:picChg chg="add mod">
          <ac:chgData name="Ramos, Allison" userId="454e462d-aadb-4d62-980f-172d6b2cd9e5" providerId="ADAL" clId="{EC581F92-2C0A-4016-8F3B-5180ED20BE0E}" dt="2024-07-23T12:21:48.935" v="266" actId="1076"/>
          <ac:picMkLst>
            <pc:docMk/>
            <pc:sldMk cId="1167455372" sldId="259"/>
            <ac:picMk id="1026" creationId="{A17FFEFE-DFEA-551A-F646-AFCFDAB59E3C}"/>
          </ac:picMkLst>
        </pc:picChg>
        <pc:picChg chg="add mod">
          <ac:chgData name="Ramos, Allison" userId="454e462d-aadb-4d62-980f-172d6b2cd9e5" providerId="ADAL" clId="{EC581F92-2C0A-4016-8F3B-5180ED20BE0E}" dt="2024-07-23T12:23:11.906" v="282" actId="1076"/>
          <ac:picMkLst>
            <pc:docMk/>
            <pc:sldMk cId="1167455372" sldId="259"/>
            <ac:picMk id="1028" creationId="{A74A621E-5043-75B7-648F-EEB51FA432A6}"/>
          </ac:picMkLst>
        </pc:picChg>
      </pc:sldChg>
      <pc:sldChg chg="add ord">
        <pc:chgData name="Ramos, Allison" userId="454e462d-aadb-4d62-980f-172d6b2cd9e5" providerId="ADAL" clId="{EC581F92-2C0A-4016-8F3B-5180ED20BE0E}" dt="2024-07-23T12:10:05.154" v="10"/>
        <pc:sldMkLst>
          <pc:docMk/>
          <pc:sldMk cId="872528135" sldId="260"/>
        </pc:sldMkLst>
      </pc:sldChg>
      <pc:sldChg chg="modSp add mod">
        <pc:chgData name="Ramos, Allison" userId="454e462d-aadb-4d62-980f-172d6b2cd9e5" providerId="ADAL" clId="{EC581F92-2C0A-4016-8F3B-5180ED20BE0E}" dt="2024-07-24T14:55:17.269" v="575" actId="255"/>
        <pc:sldMkLst>
          <pc:docMk/>
          <pc:sldMk cId="4279305837" sldId="261"/>
        </pc:sldMkLst>
        <pc:spChg chg="mod">
          <ac:chgData name="Ramos, Allison" userId="454e462d-aadb-4d62-980f-172d6b2cd9e5" providerId="ADAL" clId="{EC581F92-2C0A-4016-8F3B-5180ED20BE0E}" dt="2024-07-24T14:55:17.269" v="575" actId="255"/>
          <ac:spMkLst>
            <pc:docMk/>
            <pc:sldMk cId="4279305837" sldId="261"/>
            <ac:spMk id="2" creationId="{665007EC-D1B6-BE11-E630-A94C069EAE6A}"/>
          </ac:spMkLst>
        </pc:spChg>
      </pc:sldChg>
      <pc:sldChg chg="modSp add del mod ord">
        <pc:chgData name="Ramos, Allison" userId="454e462d-aadb-4d62-980f-172d6b2cd9e5" providerId="ADAL" clId="{EC581F92-2C0A-4016-8F3B-5180ED20BE0E}" dt="2024-07-24T14:50:27.004" v="498" actId="2696"/>
        <pc:sldMkLst>
          <pc:docMk/>
          <pc:sldMk cId="1107118186" sldId="262"/>
        </pc:sldMkLst>
        <pc:spChg chg="mod">
          <ac:chgData name="Ramos, Allison" userId="454e462d-aadb-4d62-980f-172d6b2cd9e5" providerId="ADAL" clId="{EC581F92-2C0A-4016-8F3B-5180ED20BE0E}" dt="2024-07-24T14:48:09.560" v="492" actId="21"/>
          <ac:spMkLst>
            <pc:docMk/>
            <pc:sldMk cId="1107118186" sldId="262"/>
            <ac:spMk id="2" creationId="{665007EC-D1B6-BE11-E630-A94C069EAE6A}"/>
          </ac:spMkLst>
        </pc:spChg>
      </pc:sldChg>
      <pc:sldChg chg="add del">
        <pc:chgData name="Ramos, Allison" userId="454e462d-aadb-4d62-980f-172d6b2cd9e5" providerId="ADAL" clId="{EC581F92-2C0A-4016-8F3B-5180ED20BE0E}" dt="2024-07-23T12:13:05.798" v="107"/>
        <pc:sldMkLst>
          <pc:docMk/>
          <pc:sldMk cId="1893525349" sldId="262"/>
        </pc:sldMkLst>
      </pc:sldChg>
      <pc:sldChg chg="addSp delSp modSp add del mod">
        <pc:chgData name="Ramos, Allison" userId="454e462d-aadb-4d62-980f-172d6b2cd9e5" providerId="ADAL" clId="{EC581F92-2C0A-4016-8F3B-5180ED20BE0E}" dt="2024-07-24T14:51:27.076" v="506" actId="2696"/>
        <pc:sldMkLst>
          <pc:docMk/>
          <pc:sldMk cId="2789914547" sldId="263"/>
        </pc:sldMkLst>
        <pc:spChg chg="mod">
          <ac:chgData name="Ramos, Allison" userId="454e462d-aadb-4d62-980f-172d6b2cd9e5" providerId="ADAL" clId="{EC581F92-2C0A-4016-8F3B-5180ED20BE0E}" dt="2024-07-24T14:50:35.157" v="500" actId="27636"/>
          <ac:spMkLst>
            <pc:docMk/>
            <pc:sldMk cId="2789914547" sldId="263"/>
            <ac:spMk id="2" creationId="{665007EC-D1B6-BE11-E630-A94C069EAE6A}"/>
          </ac:spMkLst>
        </pc:spChg>
        <pc:spChg chg="add del mod">
          <ac:chgData name="Ramos, Allison" userId="454e462d-aadb-4d62-980f-172d6b2cd9e5" providerId="ADAL" clId="{EC581F92-2C0A-4016-8F3B-5180ED20BE0E}" dt="2024-07-23T12:26:50.184" v="312"/>
          <ac:spMkLst>
            <pc:docMk/>
            <pc:sldMk cId="2789914547" sldId="263"/>
            <ac:spMk id="6" creationId="{3BDE8E2A-BFC9-37E9-3FCD-39CF6C3321E2}"/>
          </ac:spMkLst>
        </pc:spChg>
        <pc:picChg chg="add del mod">
          <ac:chgData name="Ramos, Allison" userId="454e462d-aadb-4d62-980f-172d6b2cd9e5" providerId="ADAL" clId="{EC581F92-2C0A-4016-8F3B-5180ED20BE0E}" dt="2024-07-23T12:28:34.772" v="413" actId="21"/>
          <ac:picMkLst>
            <pc:docMk/>
            <pc:sldMk cId="2789914547" sldId="263"/>
            <ac:picMk id="4" creationId="{7C5637FE-DE22-9051-24C6-B5A164DEFF11}"/>
          </ac:picMkLst>
        </pc:picChg>
      </pc:sldChg>
      <pc:sldChg chg="modSp add mod ord">
        <pc:chgData name="Ramos, Allison" userId="454e462d-aadb-4d62-980f-172d6b2cd9e5" providerId="ADAL" clId="{EC581F92-2C0A-4016-8F3B-5180ED20BE0E}" dt="2024-07-24T14:52:06.747" v="532" actId="20577"/>
        <pc:sldMkLst>
          <pc:docMk/>
          <pc:sldMk cId="3403358348" sldId="273"/>
        </pc:sldMkLst>
        <pc:spChg chg="mod">
          <ac:chgData name="Ramos, Allison" userId="454e462d-aadb-4d62-980f-172d6b2cd9e5" providerId="ADAL" clId="{EC581F92-2C0A-4016-8F3B-5180ED20BE0E}" dt="2024-07-24T14:52:06.747" v="532" actId="20577"/>
          <ac:spMkLst>
            <pc:docMk/>
            <pc:sldMk cId="3403358348" sldId="273"/>
            <ac:spMk id="3" creationId="{62B5A85B-51F7-0EBD-A620-3648C08E6C99}"/>
          </ac:spMkLst>
        </pc:spChg>
      </pc:sldChg>
      <pc:sldChg chg="addSp new del mod">
        <pc:chgData name="Ramos, Allison" userId="454e462d-aadb-4d62-980f-172d6b2cd9e5" providerId="ADAL" clId="{EC581F92-2C0A-4016-8F3B-5180ED20BE0E}" dt="2024-07-23T12:27:45.851" v="402" actId="2696"/>
        <pc:sldMkLst>
          <pc:docMk/>
          <pc:sldMk cId="1725767562" sldId="274"/>
        </pc:sldMkLst>
        <pc:spChg chg="add">
          <ac:chgData name="Ramos, Allison" userId="454e462d-aadb-4d62-980f-172d6b2cd9e5" providerId="ADAL" clId="{EC581F92-2C0A-4016-8F3B-5180ED20BE0E}" dt="2024-07-23T12:26:53.530" v="313" actId="22"/>
          <ac:spMkLst>
            <pc:docMk/>
            <pc:sldMk cId="1725767562" sldId="274"/>
            <ac:spMk id="5" creationId="{A942759E-5C24-70A5-6392-00C8E4F2BF5A}"/>
          </ac:spMkLst>
        </pc:spChg>
      </pc:sldChg>
      <pc:sldChg chg="addSp modSp add mod modClrScheme chgLayout">
        <pc:chgData name="Ramos, Allison" userId="454e462d-aadb-4d62-980f-172d6b2cd9e5" providerId="ADAL" clId="{EC581F92-2C0A-4016-8F3B-5180ED20BE0E}" dt="2024-07-24T14:53:47.685" v="563" actId="20577"/>
        <pc:sldMkLst>
          <pc:docMk/>
          <pc:sldMk cId="3622053642" sldId="275"/>
        </pc:sldMkLst>
        <pc:spChg chg="mod">
          <ac:chgData name="Ramos, Allison" userId="454e462d-aadb-4d62-980f-172d6b2cd9e5" providerId="ADAL" clId="{EC581F92-2C0A-4016-8F3B-5180ED20BE0E}" dt="2024-07-24T14:53:47.685" v="563" actId="20577"/>
          <ac:spMkLst>
            <pc:docMk/>
            <pc:sldMk cId="3622053642" sldId="275"/>
            <ac:spMk id="2" creationId="{665007EC-D1B6-BE11-E630-A94C069EAE6A}"/>
          </ac:spMkLst>
        </pc:spChg>
        <pc:spChg chg="add mod">
          <ac:chgData name="Ramos, Allison" userId="454e462d-aadb-4d62-980f-172d6b2cd9e5" providerId="ADAL" clId="{EC581F92-2C0A-4016-8F3B-5180ED20BE0E}" dt="2024-07-24T14:53:45.552" v="562" actId="1076"/>
          <ac:spMkLst>
            <pc:docMk/>
            <pc:sldMk cId="3622053642" sldId="275"/>
            <ac:spMk id="7" creationId="{529D0269-F831-4111-1707-12FC259DAFF1}"/>
          </ac:spMkLst>
        </pc:spChg>
      </pc:sldChg>
      <pc:sldMasterChg chg="del delSldLayout">
        <pc:chgData name="Ramos, Allison" userId="454e462d-aadb-4d62-980f-172d6b2cd9e5" providerId="ADAL" clId="{EC581F92-2C0A-4016-8F3B-5180ED20BE0E}" dt="2024-07-23T12:19:51.097" v="259" actId="2696"/>
        <pc:sldMasterMkLst>
          <pc:docMk/>
          <pc:sldMasterMk cId="1993283753" sldId="2147483648"/>
        </pc:sldMasterMkLst>
        <pc:sldLayoutChg chg="del">
          <pc:chgData name="Ramos, Allison" userId="454e462d-aadb-4d62-980f-172d6b2cd9e5" providerId="ADAL" clId="{EC581F92-2C0A-4016-8F3B-5180ED20BE0E}" dt="2024-07-23T12:19:51.097" v="259" actId="2696"/>
          <pc:sldLayoutMkLst>
            <pc:docMk/>
            <pc:sldMasterMk cId="1993283753" sldId="2147483648"/>
            <pc:sldLayoutMk cId="1879253321" sldId="2147483649"/>
          </pc:sldLayoutMkLst>
        </pc:sldLayoutChg>
        <pc:sldLayoutChg chg="del">
          <pc:chgData name="Ramos, Allison" userId="454e462d-aadb-4d62-980f-172d6b2cd9e5" providerId="ADAL" clId="{EC581F92-2C0A-4016-8F3B-5180ED20BE0E}" dt="2024-07-23T12:19:51.097" v="259" actId="2696"/>
          <pc:sldLayoutMkLst>
            <pc:docMk/>
            <pc:sldMasterMk cId="1993283753" sldId="2147483648"/>
            <pc:sldLayoutMk cId="288742028" sldId="2147483650"/>
          </pc:sldLayoutMkLst>
        </pc:sldLayoutChg>
        <pc:sldLayoutChg chg="del">
          <pc:chgData name="Ramos, Allison" userId="454e462d-aadb-4d62-980f-172d6b2cd9e5" providerId="ADAL" clId="{EC581F92-2C0A-4016-8F3B-5180ED20BE0E}" dt="2024-07-23T12:19:51.097" v="259" actId="2696"/>
          <pc:sldLayoutMkLst>
            <pc:docMk/>
            <pc:sldMasterMk cId="1993283753" sldId="2147483648"/>
            <pc:sldLayoutMk cId="216408288" sldId="2147483651"/>
          </pc:sldLayoutMkLst>
        </pc:sldLayoutChg>
        <pc:sldLayoutChg chg="del">
          <pc:chgData name="Ramos, Allison" userId="454e462d-aadb-4d62-980f-172d6b2cd9e5" providerId="ADAL" clId="{EC581F92-2C0A-4016-8F3B-5180ED20BE0E}" dt="2024-07-23T12:19:51.097" v="259" actId="2696"/>
          <pc:sldLayoutMkLst>
            <pc:docMk/>
            <pc:sldMasterMk cId="1993283753" sldId="2147483648"/>
            <pc:sldLayoutMk cId="2029156360" sldId="2147483652"/>
          </pc:sldLayoutMkLst>
        </pc:sldLayoutChg>
        <pc:sldLayoutChg chg="del">
          <pc:chgData name="Ramos, Allison" userId="454e462d-aadb-4d62-980f-172d6b2cd9e5" providerId="ADAL" clId="{EC581F92-2C0A-4016-8F3B-5180ED20BE0E}" dt="2024-07-23T12:19:51.097" v="259" actId="2696"/>
          <pc:sldLayoutMkLst>
            <pc:docMk/>
            <pc:sldMasterMk cId="1993283753" sldId="2147483648"/>
            <pc:sldLayoutMk cId="173347866" sldId="2147483653"/>
          </pc:sldLayoutMkLst>
        </pc:sldLayoutChg>
        <pc:sldLayoutChg chg="del">
          <pc:chgData name="Ramos, Allison" userId="454e462d-aadb-4d62-980f-172d6b2cd9e5" providerId="ADAL" clId="{EC581F92-2C0A-4016-8F3B-5180ED20BE0E}" dt="2024-07-23T12:19:51.097" v="259" actId="2696"/>
          <pc:sldLayoutMkLst>
            <pc:docMk/>
            <pc:sldMasterMk cId="1993283753" sldId="2147483648"/>
            <pc:sldLayoutMk cId="519444239" sldId="2147483654"/>
          </pc:sldLayoutMkLst>
        </pc:sldLayoutChg>
        <pc:sldLayoutChg chg="del">
          <pc:chgData name="Ramos, Allison" userId="454e462d-aadb-4d62-980f-172d6b2cd9e5" providerId="ADAL" clId="{EC581F92-2C0A-4016-8F3B-5180ED20BE0E}" dt="2024-07-23T12:19:51.097" v="259" actId="2696"/>
          <pc:sldLayoutMkLst>
            <pc:docMk/>
            <pc:sldMasterMk cId="1993283753" sldId="2147483648"/>
            <pc:sldLayoutMk cId="3451305580" sldId="2147483655"/>
          </pc:sldLayoutMkLst>
        </pc:sldLayoutChg>
        <pc:sldLayoutChg chg="del">
          <pc:chgData name="Ramos, Allison" userId="454e462d-aadb-4d62-980f-172d6b2cd9e5" providerId="ADAL" clId="{EC581F92-2C0A-4016-8F3B-5180ED20BE0E}" dt="2024-07-23T12:19:51.097" v="259" actId="2696"/>
          <pc:sldLayoutMkLst>
            <pc:docMk/>
            <pc:sldMasterMk cId="1993283753" sldId="2147483648"/>
            <pc:sldLayoutMk cId="778614845" sldId="2147483656"/>
          </pc:sldLayoutMkLst>
        </pc:sldLayoutChg>
        <pc:sldLayoutChg chg="del">
          <pc:chgData name="Ramos, Allison" userId="454e462d-aadb-4d62-980f-172d6b2cd9e5" providerId="ADAL" clId="{EC581F92-2C0A-4016-8F3B-5180ED20BE0E}" dt="2024-07-23T12:19:51.097" v="259" actId="2696"/>
          <pc:sldLayoutMkLst>
            <pc:docMk/>
            <pc:sldMasterMk cId="1993283753" sldId="2147483648"/>
            <pc:sldLayoutMk cId="2024743224" sldId="2147483657"/>
          </pc:sldLayoutMkLst>
        </pc:sldLayoutChg>
        <pc:sldLayoutChg chg="del">
          <pc:chgData name="Ramos, Allison" userId="454e462d-aadb-4d62-980f-172d6b2cd9e5" providerId="ADAL" clId="{EC581F92-2C0A-4016-8F3B-5180ED20BE0E}" dt="2024-07-23T12:19:51.097" v="259" actId="2696"/>
          <pc:sldLayoutMkLst>
            <pc:docMk/>
            <pc:sldMasterMk cId="1993283753" sldId="2147483648"/>
            <pc:sldLayoutMk cId="1121061655" sldId="2147483658"/>
          </pc:sldLayoutMkLst>
        </pc:sldLayoutChg>
        <pc:sldLayoutChg chg="del">
          <pc:chgData name="Ramos, Allison" userId="454e462d-aadb-4d62-980f-172d6b2cd9e5" providerId="ADAL" clId="{EC581F92-2C0A-4016-8F3B-5180ED20BE0E}" dt="2024-07-23T12:19:51.097" v="259" actId="2696"/>
          <pc:sldLayoutMkLst>
            <pc:docMk/>
            <pc:sldMasterMk cId="1993283753" sldId="2147483648"/>
            <pc:sldLayoutMk cId="1107560072" sldId="2147483659"/>
          </pc:sldLayoutMkLst>
        </pc:sldLayoutChg>
      </pc:sldMasterChg>
    </pc:docChg>
  </pc:docChgLst>
  <pc:docChgLst>
    <pc:chgData name="Ramos, Allison" userId="454e462d-aadb-4d62-980f-172d6b2cd9e5" providerId="ADAL" clId="{76E0A7B2-029C-4B91-B672-55ED4F3C04B4}"/>
    <pc:docChg chg="modSld">
      <pc:chgData name="Ramos, Allison" userId="454e462d-aadb-4d62-980f-172d6b2cd9e5" providerId="ADAL" clId="{76E0A7B2-029C-4B91-B672-55ED4F3C04B4}" dt="2024-07-26T15:03:37.110" v="21"/>
      <pc:docMkLst>
        <pc:docMk/>
      </pc:docMkLst>
      <pc:sldChg chg="modAnim">
        <pc:chgData name="Ramos, Allison" userId="454e462d-aadb-4d62-980f-172d6b2cd9e5" providerId="ADAL" clId="{76E0A7B2-029C-4B91-B672-55ED4F3C04B4}" dt="2024-07-26T15:03:37.110" v="21"/>
        <pc:sldMkLst>
          <pc:docMk/>
          <pc:sldMk cId="4001189196" sldId="276"/>
        </pc:sldMkLst>
      </pc:sldChg>
    </pc:docChg>
  </pc:docChgLst>
  <pc:docChgLst>
    <pc:chgData name="Gagne, Geri-Lynne" userId="11936cca-e107-4930-96f8-b4f07b2d7c7b" providerId="ADAL" clId="{67D90925-49CA-43D7-A285-CB28007B7533}"/>
    <pc:docChg chg="custSel addSld delSld modSld">
      <pc:chgData name="Gagne, Geri-Lynne" userId="11936cca-e107-4930-96f8-b4f07b2d7c7b" providerId="ADAL" clId="{67D90925-49CA-43D7-A285-CB28007B7533}" dt="2024-07-26T15:20:04.032" v="1660" actId="20577"/>
      <pc:docMkLst>
        <pc:docMk/>
      </pc:docMkLst>
      <pc:sldChg chg="modSp new mod modAnim">
        <pc:chgData name="Gagne, Geri-Lynne" userId="11936cca-e107-4930-96f8-b4f07b2d7c7b" providerId="ADAL" clId="{67D90925-49CA-43D7-A285-CB28007B7533}" dt="2024-07-26T15:20:04.032" v="1660" actId="20577"/>
        <pc:sldMkLst>
          <pc:docMk/>
          <pc:sldMk cId="4001189196" sldId="276"/>
        </pc:sldMkLst>
        <pc:spChg chg="mod">
          <ac:chgData name="Gagne, Geri-Lynne" userId="11936cca-e107-4930-96f8-b4f07b2d7c7b" providerId="ADAL" clId="{67D90925-49CA-43D7-A285-CB28007B7533}" dt="2024-07-26T15:20:04.032" v="1660" actId="20577"/>
          <ac:spMkLst>
            <pc:docMk/>
            <pc:sldMk cId="4001189196" sldId="276"/>
            <ac:spMk id="2" creationId="{56093F3E-94F5-1DB2-69EF-906D522F2967}"/>
          </ac:spMkLst>
        </pc:spChg>
        <pc:spChg chg="mod">
          <ac:chgData name="Gagne, Geri-Lynne" userId="11936cca-e107-4930-96f8-b4f07b2d7c7b" providerId="ADAL" clId="{67D90925-49CA-43D7-A285-CB28007B7533}" dt="2024-07-26T14:37:54.033" v="1586" actId="122"/>
          <ac:spMkLst>
            <pc:docMk/>
            <pc:sldMk cId="4001189196" sldId="276"/>
            <ac:spMk id="3" creationId="{DFA36706-998A-314E-3501-A1162F765575}"/>
          </ac:spMkLst>
        </pc:spChg>
      </pc:sldChg>
      <pc:sldChg chg="add del">
        <pc:chgData name="Gagne, Geri-Lynne" userId="11936cca-e107-4930-96f8-b4f07b2d7c7b" providerId="ADAL" clId="{67D90925-49CA-43D7-A285-CB28007B7533}" dt="2024-07-26T14:00:21.197" v="20"/>
        <pc:sldMkLst>
          <pc:docMk/>
          <pc:sldMk cId="698896407" sldId="277"/>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pieChart>
        <c:varyColors val="1"/>
        <c:ser>
          <c:idx val="0"/>
          <c:order val="0"/>
          <c:tx>
            <c:strRef>
              <c:f>Sheet1!$B$1</c:f>
              <c:strCache>
                <c:ptCount val="1"/>
                <c:pt idx="0">
                  <c:v>.</c:v>
                </c:pt>
              </c:strCache>
            </c:strRef>
          </c:tx>
          <c:explosion val="14"/>
          <c:dPt>
            <c:idx val="0"/>
            <c:bubble3D val="0"/>
            <c:spPr>
              <a:solidFill>
                <a:schemeClr val="accent4">
                  <a:tint val="58000"/>
                </a:schemeClr>
              </a:solidFill>
              <a:ln w="19050">
                <a:solidFill>
                  <a:schemeClr val="lt1"/>
                </a:solidFill>
              </a:ln>
              <a:effectLst/>
            </c:spPr>
            <c:extLst>
              <c:ext xmlns:c16="http://schemas.microsoft.com/office/drawing/2014/chart" uri="{C3380CC4-5D6E-409C-BE32-E72D297353CC}">
                <c16:uniqueId val="{00000001-1EC3-4224-AD8E-2E56E841FA22}"/>
              </c:ext>
            </c:extLst>
          </c:dPt>
          <c:dPt>
            <c:idx val="1"/>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1-20EA-4998-A1A8-D7DDFDE3A78B}"/>
              </c:ext>
            </c:extLst>
          </c:dPt>
          <c:dPt>
            <c:idx val="2"/>
            <c:bubble3D val="0"/>
            <c:spPr>
              <a:solidFill>
                <a:srgbClr val="FAAA19"/>
              </a:solidFill>
              <a:ln w="19050">
                <a:solidFill>
                  <a:schemeClr val="lt1"/>
                </a:solidFill>
              </a:ln>
              <a:effectLst/>
            </c:spPr>
            <c:extLst>
              <c:ext xmlns:c16="http://schemas.microsoft.com/office/drawing/2014/chart" uri="{C3380CC4-5D6E-409C-BE32-E72D297353CC}">
                <c16:uniqueId val="{00000003-20EA-4998-A1A8-D7DDFDE3A78B}"/>
              </c:ext>
            </c:extLst>
          </c:dPt>
          <c:dPt>
            <c:idx val="3"/>
            <c:bubble3D val="0"/>
            <c:spPr>
              <a:solidFill>
                <a:srgbClr val="F27124"/>
              </a:solidFill>
              <a:ln w="19050">
                <a:solidFill>
                  <a:schemeClr val="lt1"/>
                </a:solidFill>
              </a:ln>
              <a:effectLst/>
            </c:spPr>
            <c:extLst>
              <c:ext xmlns:c16="http://schemas.microsoft.com/office/drawing/2014/chart" uri="{C3380CC4-5D6E-409C-BE32-E72D297353CC}">
                <c16:uniqueId val="{00000002-20EA-4998-A1A8-D7DDFDE3A78B}"/>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0</c:v>
                </c:pt>
                <c:pt idx="1">
                  <c:v>75</c:v>
                </c:pt>
                <c:pt idx="2">
                  <c:v>19</c:v>
                </c:pt>
                <c:pt idx="3">
                  <c:v>6</c:v>
                </c:pt>
              </c:numCache>
            </c:numRef>
          </c:val>
          <c:extLst>
            <c:ext xmlns:c16="http://schemas.microsoft.com/office/drawing/2014/chart" uri="{C3380CC4-5D6E-409C-BE32-E72D297353CC}">
              <c16:uniqueId val="{00000000-20EA-4998-A1A8-D7DDFDE3A78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4">
  <a:schemeClr val="accent4"/>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AAC7DD-27E2-4084-82B1-FFC0CCF152BD}" type="doc">
      <dgm:prSet loTypeId="urn:microsoft.com/office/officeart/2005/8/layout/hProcess6" loCatId="process" qsTypeId="urn:microsoft.com/office/officeart/2005/8/quickstyle/3d1" qsCatId="3D" csTypeId="urn:microsoft.com/office/officeart/2005/8/colors/accent3_2" csCatId="accent3" phldr="1"/>
      <dgm:spPr/>
      <dgm:t>
        <a:bodyPr/>
        <a:lstStyle/>
        <a:p>
          <a:endParaRPr lang="en-US"/>
        </a:p>
      </dgm:t>
    </dgm:pt>
    <dgm:pt modelId="{CA9F1B0D-8460-47CA-97E1-7C9A2FA4C0CA}">
      <dgm:prSet phldrT="[Text]" custT="1"/>
      <dgm:spPr/>
      <dgm:t>
        <a:bodyPr/>
        <a:lstStyle/>
        <a:p>
          <a:r>
            <a:rPr lang="en-US" sz="2400" dirty="0"/>
            <a:t>Jul 15</a:t>
          </a:r>
        </a:p>
      </dgm:t>
    </dgm:pt>
    <dgm:pt modelId="{FD5D0600-47C1-4504-BD47-2C6EB2BA9916}" type="parTrans" cxnId="{F5A50E1E-9364-400F-8081-EAA14DA5453B}">
      <dgm:prSet/>
      <dgm:spPr/>
      <dgm:t>
        <a:bodyPr/>
        <a:lstStyle/>
        <a:p>
          <a:endParaRPr lang="en-US"/>
        </a:p>
      </dgm:t>
    </dgm:pt>
    <dgm:pt modelId="{5AAB48AE-8547-4B73-917F-6F015F07831B}" type="sibTrans" cxnId="{F5A50E1E-9364-400F-8081-EAA14DA5453B}">
      <dgm:prSet/>
      <dgm:spPr/>
      <dgm:t>
        <a:bodyPr/>
        <a:lstStyle/>
        <a:p>
          <a:endParaRPr lang="en-US"/>
        </a:p>
      </dgm:t>
    </dgm:pt>
    <dgm:pt modelId="{89F15D60-98A7-41C1-85DB-BAE98CAE8578}">
      <dgm:prSet phldrT="[Text]"/>
      <dgm:spPr/>
      <dgm:t>
        <a:bodyPr/>
        <a:lstStyle/>
        <a:p>
          <a:r>
            <a:rPr lang="en-US" sz="1400" dirty="0"/>
            <a:t>Download forms</a:t>
          </a:r>
        </a:p>
      </dgm:t>
    </dgm:pt>
    <dgm:pt modelId="{3C81AE31-BD48-4E4A-BD48-EA8A99221AFB}" type="parTrans" cxnId="{8297AFCF-F8EA-43F8-B11D-F8E88084D301}">
      <dgm:prSet/>
      <dgm:spPr/>
      <dgm:t>
        <a:bodyPr/>
        <a:lstStyle/>
        <a:p>
          <a:endParaRPr lang="en-US"/>
        </a:p>
      </dgm:t>
    </dgm:pt>
    <dgm:pt modelId="{7717C543-C71A-4435-B57D-604A7338F80D}" type="sibTrans" cxnId="{8297AFCF-F8EA-43F8-B11D-F8E88084D301}">
      <dgm:prSet/>
      <dgm:spPr/>
      <dgm:t>
        <a:bodyPr/>
        <a:lstStyle/>
        <a:p>
          <a:endParaRPr lang="en-US"/>
        </a:p>
      </dgm:t>
    </dgm:pt>
    <dgm:pt modelId="{F9D44979-B6F8-47BE-8781-8C4C7B0DFDBE}">
      <dgm:prSet phldrT="[Text]" custT="1"/>
      <dgm:spPr/>
      <dgm:t>
        <a:bodyPr/>
        <a:lstStyle/>
        <a:p>
          <a:pPr algn="ctr">
            <a:buNone/>
          </a:pPr>
          <a:r>
            <a:rPr lang="en-US" sz="2400" dirty="0"/>
            <a:t>Aug 30</a:t>
          </a:r>
        </a:p>
      </dgm:t>
    </dgm:pt>
    <dgm:pt modelId="{AF4E3781-4C1C-4BEA-A23F-F1767FFEF1A6}" type="parTrans" cxnId="{CDF9E13E-F1BA-4F8E-A2FA-330D5BD8224F}">
      <dgm:prSet/>
      <dgm:spPr/>
      <dgm:t>
        <a:bodyPr/>
        <a:lstStyle/>
        <a:p>
          <a:endParaRPr lang="en-US"/>
        </a:p>
      </dgm:t>
    </dgm:pt>
    <dgm:pt modelId="{669031CB-DF8A-42C4-B423-5D594EB7E16D}" type="sibTrans" cxnId="{CDF9E13E-F1BA-4F8E-A2FA-330D5BD8224F}">
      <dgm:prSet/>
      <dgm:spPr/>
      <dgm:t>
        <a:bodyPr/>
        <a:lstStyle/>
        <a:p>
          <a:endParaRPr lang="en-US"/>
        </a:p>
      </dgm:t>
    </dgm:pt>
    <dgm:pt modelId="{EA122617-1420-4A7C-A104-C8DAE2BB4379}">
      <dgm:prSet phldrT="[Text]" custT="1"/>
      <dgm:spPr/>
      <dgm:t>
        <a:bodyPr/>
        <a:lstStyle/>
        <a:p>
          <a:r>
            <a:rPr lang="en-US" sz="2400" dirty="0"/>
            <a:t>Sept</a:t>
          </a:r>
        </a:p>
      </dgm:t>
    </dgm:pt>
    <dgm:pt modelId="{3149D3C5-4B8D-42AC-A41B-E0DA9B13B648}" type="parTrans" cxnId="{E415C985-F17E-49A5-A8E5-49B9EE836D6A}">
      <dgm:prSet/>
      <dgm:spPr/>
      <dgm:t>
        <a:bodyPr/>
        <a:lstStyle/>
        <a:p>
          <a:endParaRPr lang="en-US"/>
        </a:p>
      </dgm:t>
    </dgm:pt>
    <dgm:pt modelId="{B408CE68-E063-45F9-9690-6C3E7D9D6E30}" type="sibTrans" cxnId="{E415C985-F17E-49A5-A8E5-49B9EE836D6A}">
      <dgm:prSet/>
      <dgm:spPr/>
      <dgm:t>
        <a:bodyPr/>
        <a:lstStyle/>
        <a:p>
          <a:endParaRPr lang="en-US"/>
        </a:p>
      </dgm:t>
    </dgm:pt>
    <dgm:pt modelId="{0C9A16A8-D91C-47BD-A5C7-FE6D854BD42E}">
      <dgm:prSet phldrT="[Text]" custT="1"/>
      <dgm:spPr/>
      <dgm:t>
        <a:bodyPr/>
        <a:lstStyle/>
        <a:p>
          <a:pPr algn="ctr">
            <a:buFont typeface="Arial" panose="020B0604020202020204" pitchFamily="34" charset="0"/>
            <a:buNone/>
          </a:pPr>
          <a:r>
            <a:rPr lang="en-US" sz="1000" dirty="0"/>
            <a:t>Make changes    </a:t>
          </a:r>
          <a:br>
            <a:rPr lang="en-US" sz="1000" dirty="0"/>
          </a:br>
          <a:r>
            <a:rPr lang="en-US" sz="1000" dirty="0"/>
            <a:t> =&gt; </a:t>
          </a:r>
          <a:br>
            <a:rPr lang="en-US" sz="1000" dirty="0"/>
          </a:br>
          <a:r>
            <a:rPr lang="en-US" sz="1000" dirty="0"/>
            <a:t>NOT RETAINED</a:t>
          </a:r>
        </a:p>
      </dgm:t>
    </dgm:pt>
    <dgm:pt modelId="{D5040A00-D6C6-4698-8A37-E068E81B0EA8}" type="parTrans" cxnId="{E54186AE-184E-41D2-9333-AD453E7FB9EC}">
      <dgm:prSet/>
      <dgm:spPr/>
      <dgm:t>
        <a:bodyPr/>
        <a:lstStyle/>
        <a:p>
          <a:endParaRPr lang="en-US"/>
        </a:p>
      </dgm:t>
    </dgm:pt>
    <dgm:pt modelId="{3618AEB8-1F7E-4C3C-9BF7-A6E645C6731F}" type="sibTrans" cxnId="{E54186AE-184E-41D2-9333-AD453E7FB9EC}">
      <dgm:prSet/>
      <dgm:spPr/>
      <dgm:t>
        <a:bodyPr/>
        <a:lstStyle/>
        <a:p>
          <a:endParaRPr lang="en-US"/>
        </a:p>
      </dgm:t>
    </dgm:pt>
    <dgm:pt modelId="{C72F9E59-AB23-451F-99DB-8FDD7DEE4C93}">
      <dgm:prSet custT="1"/>
      <dgm:spPr/>
      <dgm:t>
        <a:bodyPr/>
        <a:lstStyle/>
        <a:p>
          <a:pPr algn="ctr">
            <a:buNone/>
          </a:pPr>
          <a:r>
            <a:rPr lang="en-US" sz="2000" dirty="0"/>
            <a:t>Sept-Jan</a:t>
          </a:r>
        </a:p>
      </dgm:t>
    </dgm:pt>
    <dgm:pt modelId="{50882368-92D6-4A48-9EBD-DE37BB7DE30B}" type="parTrans" cxnId="{CF8BAE53-65D6-4464-8336-4DBA05FDAA1E}">
      <dgm:prSet/>
      <dgm:spPr/>
      <dgm:t>
        <a:bodyPr/>
        <a:lstStyle/>
        <a:p>
          <a:endParaRPr lang="en-US"/>
        </a:p>
      </dgm:t>
    </dgm:pt>
    <dgm:pt modelId="{C98A405D-FE59-4249-92ED-51D1B5F32067}" type="sibTrans" cxnId="{CF8BAE53-65D6-4464-8336-4DBA05FDAA1E}">
      <dgm:prSet/>
      <dgm:spPr/>
      <dgm:t>
        <a:bodyPr/>
        <a:lstStyle/>
        <a:p>
          <a:endParaRPr lang="en-US"/>
        </a:p>
      </dgm:t>
    </dgm:pt>
    <dgm:pt modelId="{9417AC56-86BD-4229-8117-B8352588691E}">
      <dgm:prSet custT="1"/>
      <dgm:spPr/>
      <dgm:t>
        <a:bodyPr/>
        <a:lstStyle/>
        <a:p>
          <a:pPr algn="ctr">
            <a:buFont typeface="Arial" panose="020B0604020202020204" pitchFamily="34" charset="0"/>
            <a:buChar char="•"/>
          </a:pPr>
          <a:r>
            <a:rPr lang="en-US" sz="1000" dirty="0"/>
            <a:t>After changes accepted, email final report to DAS</a:t>
          </a:r>
        </a:p>
      </dgm:t>
    </dgm:pt>
    <dgm:pt modelId="{3C79C927-D6E0-4CCD-BC9E-6F506219802E}" type="parTrans" cxnId="{0420150D-A952-434C-9334-4EDD531BB8EA}">
      <dgm:prSet/>
      <dgm:spPr/>
      <dgm:t>
        <a:bodyPr/>
        <a:lstStyle/>
        <a:p>
          <a:endParaRPr lang="en-US"/>
        </a:p>
      </dgm:t>
    </dgm:pt>
    <dgm:pt modelId="{688A9721-64C7-4674-96FB-42F2963F86CD}" type="sibTrans" cxnId="{0420150D-A952-434C-9334-4EDD531BB8EA}">
      <dgm:prSet/>
      <dgm:spPr/>
      <dgm:t>
        <a:bodyPr/>
        <a:lstStyle/>
        <a:p>
          <a:endParaRPr lang="en-US"/>
        </a:p>
      </dgm:t>
    </dgm:pt>
    <dgm:pt modelId="{884F3A6C-27F1-486B-A86F-F651FEE54849}">
      <dgm:prSet/>
      <dgm:spPr/>
      <dgm:t>
        <a:bodyPr/>
        <a:lstStyle/>
        <a:p>
          <a:r>
            <a:rPr lang="en-US" sz="1400"/>
            <a:t>Create new report</a:t>
          </a:r>
          <a:endParaRPr lang="en-US" sz="1400" dirty="0"/>
        </a:p>
      </dgm:t>
    </dgm:pt>
    <dgm:pt modelId="{EF41BCD3-6C32-4A3B-A571-8B984699A05A}" type="parTrans" cxnId="{E955D325-A582-48BF-B511-61E4F5F7B96B}">
      <dgm:prSet/>
      <dgm:spPr/>
      <dgm:t>
        <a:bodyPr/>
        <a:lstStyle/>
        <a:p>
          <a:endParaRPr lang="en-US"/>
        </a:p>
      </dgm:t>
    </dgm:pt>
    <dgm:pt modelId="{DA27C7FD-2D67-4EA1-9593-5AE13A773ECE}" type="sibTrans" cxnId="{E955D325-A582-48BF-B511-61E4F5F7B96B}">
      <dgm:prSet/>
      <dgm:spPr/>
      <dgm:t>
        <a:bodyPr/>
        <a:lstStyle/>
        <a:p>
          <a:endParaRPr lang="en-US"/>
        </a:p>
      </dgm:t>
    </dgm:pt>
    <dgm:pt modelId="{9BE845FB-5D79-4728-B0C8-22F8D13BA4A1}">
      <dgm:prSet/>
      <dgm:spPr/>
      <dgm:t>
        <a:bodyPr/>
        <a:lstStyle/>
        <a:p>
          <a:r>
            <a:rPr lang="en-US" sz="1400"/>
            <a:t>Fill out forms</a:t>
          </a:r>
          <a:endParaRPr lang="en-US" sz="1400" dirty="0"/>
        </a:p>
      </dgm:t>
    </dgm:pt>
    <dgm:pt modelId="{1E0A9F14-B37B-4856-83E6-2046C4CB87EF}" type="parTrans" cxnId="{DF49B916-EF82-428A-B754-50BFA16642E0}">
      <dgm:prSet/>
      <dgm:spPr/>
      <dgm:t>
        <a:bodyPr/>
        <a:lstStyle/>
        <a:p>
          <a:endParaRPr lang="en-US"/>
        </a:p>
      </dgm:t>
    </dgm:pt>
    <dgm:pt modelId="{1F8D77F2-A96B-4362-A99C-C05E55A5206B}" type="sibTrans" cxnId="{DF49B916-EF82-428A-B754-50BFA16642E0}">
      <dgm:prSet/>
      <dgm:spPr/>
      <dgm:t>
        <a:bodyPr/>
        <a:lstStyle/>
        <a:p>
          <a:endParaRPr lang="en-US"/>
        </a:p>
      </dgm:t>
    </dgm:pt>
    <dgm:pt modelId="{6F7DF2F2-CA8E-4904-9C3B-DB81D8A96FCD}">
      <dgm:prSet phldrT="[Text]"/>
      <dgm:spPr/>
      <dgm:t>
        <a:bodyPr/>
        <a:lstStyle/>
        <a:p>
          <a:r>
            <a:rPr lang="en-US" sz="1400" dirty="0"/>
            <a:t>Find old report</a:t>
          </a:r>
        </a:p>
      </dgm:t>
    </dgm:pt>
    <dgm:pt modelId="{4155B371-1B81-4372-95B1-434A6B1E43D9}" type="parTrans" cxnId="{1543BEC9-2CE3-445D-9F62-39BE7E42B6D8}">
      <dgm:prSet/>
      <dgm:spPr/>
      <dgm:t>
        <a:bodyPr/>
        <a:lstStyle/>
        <a:p>
          <a:endParaRPr lang="en-US"/>
        </a:p>
      </dgm:t>
    </dgm:pt>
    <dgm:pt modelId="{2CD5B4F0-DCB2-4E57-BC47-516BEA126A11}" type="sibTrans" cxnId="{1543BEC9-2CE3-445D-9F62-39BE7E42B6D8}">
      <dgm:prSet/>
      <dgm:spPr/>
      <dgm:t>
        <a:bodyPr/>
        <a:lstStyle/>
        <a:p>
          <a:endParaRPr lang="en-US"/>
        </a:p>
      </dgm:t>
    </dgm:pt>
    <dgm:pt modelId="{5901C61B-57DA-4EF2-8736-03602506F807}">
      <dgm:prSet custT="1"/>
      <dgm:spPr/>
      <dgm:t>
        <a:bodyPr/>
        <a:lstStyle/>
        <a:p>
          <a:pPr>
            <a:buNone/>
          </a:pPr>
          <a:r>
            <a:rPr lang="en-US" sz="2400" dirty="0"/>
            <a:t>Jan</a:t>
          </a:r>
        </a:p>
      </dgm:t>
    </dgm:pt>
    <dgm:pt modelId="{4BB094F2-BEC2-4518-9C29-ED5139E3D7C0}" type="parTrans" cxnId="{31B202AA-6F97-43BA-8E1E-E3839BF54DBD}">
      <dgm:prSet/>
      <dgm:spPr/>
      <dgm:t>
        <a:bodyPr/>
        <a:lstStyle/>
        <a:p>
          <a:endParaRPr lang="en-US"/>
        </a:p>
      </dgm:t>
    </dgm:pt>
    <dgm:pt modelId="{8B75CA75-0BB5-41DD-ABDC-C797619BA480}" type="sibTrans" cxnId="{31B202AA-6F97-43BA-8E1E-E3839BF54DBD}">
      <dgm:prSet/>
      <dgm:spPr/>
      <dgm:t>
        <a:bodyPr/>
        <a:lstStyle/>
        <a:p>
          <a:endParaRPr lang="en-US"/>
        </a:p>
      </dgm:t>
    </dgm:pt>
    <dgm:pt modelId="{3C9C7791-7C1A-439B-A0B5-DEF0F9126A40}">
      <dgm:prSet custT="1"/>
      <dgm:spPr/>
      <dgm:t>
        <a:bodyPr/>
        <a:lstStyle/>
        <a:p>
          <a:pPr>
            <a:buNone/>
          </a:pPr>
          <a:r>
            <a:rPr lang="en-US" sz="1000" dirty="0"/>
            <a:t>Non-compliance reports </a:t>
          </a:r>
          <a:br>
            <a:rPr lang="en-US" sz="1000" dirty="0"/>
          </a:br>
          <a:r>
            <a:rPr lang="en-US" sz="1000" dirty="0"/>
            <a:t>sent</a:t>
          </a:r>
        </a:p>
      </dgm:t>
    </dgm:pt>
    <dgm:pt modelId="{680CB323-E77B-41AE-8A02-7C4A8D9865B5}" type="parTrans" cxnId="{CD40A725-C6E7-4B70-AB4E-DE08C5B3B487}">
      <dgm:prSet/>
      <dgm:spPr/>
      <dgm:t>
        <a:bodyPr/>
        <a:lstStyle/>
        <a:p>
          <a:endParaRPr lang="en-US"/>
        </a:p>
      </dgm:t>
    </dgm:pt>
    <dgm:pt modelId="{DFE676C0-F55B-4EDC-B0B3-989242AC7840}" type="sibTrans" cxnId="{CD40A725-C6E7-4B70-AB4E-DE08C5B3B487}">
      <dgm:prSet/>
      <dgm:spPr/>
      <dgm:t>
        <a:bodyPr/>
        <a:lstStyle/>
        <a:p>
          <a:endParaRPr lang="en-US"/>
        </a:p>
      </dgm:t>
    </dgm:pt>
    <dgm:pt modelId="{F848CFAE-EF64-4DFE-9E87-8FF5B7DD01CF}">
      <dgm:prSet phldrT="[Text]" custT="1"/>
      <dgm:spPr/>
      <dgm:t>
        <a:bodyPr/>
        <a:lstStyle/>
        <a:p>
          <a:pPr algn="ctr">
            <a:buNone/>
          </a:pPr>
          <a:r>
            <a:rPr lang="en-US" sz="1000" dirty="0"/>
            <a:t>Email draft report </a:t>
          </a:r>
          <a:br>
            <a:rPr lang="en-US" sz="1000" dirty="0"/>
          </a:br>
          <a:r>
            <a:rPr lang="en-US" sz="1000" dirty="0"/>
            <a:t>to DAS</a:t>
          </a:r>
        </a:p>
      </dgm:t>
    </dgm:pt>
    <dgm:pt modelId="{B13B9E3B-9C3D-4B92-8536-B9BB084D6B23}" type="sibTrans" cxnId="{C6F9F2A5-7CBD-4477-8E13-FB8D92B5054C}">
      <dgm:prSet/>
      <dgm:spPr/>
      <dgm:t>
        <a:bodyPr/>
        <a:lstStyle/>
        <a:p>
          <a:endParaRPr lang="en-US"/>
        </a:p>
      </dgm:t>
    </dgm:pt>
    <dgm:pt modelId="{3703599A-3E8F-4B8C-B13B-B2B44263CA40}" type="parTrans" cxnId="{C6F9F2A5-7CBD-4477-8E13-FB8D92B5054C}">
      <dgm:prSet/>
      <dgm:spPr/>
      <dgm:t>
        <a:bodyPr/>
        <a:lstStyle/>
        <a:p>
          <a:endParaRPr lang="en-US"/>
        </a:p>
      </dgm:t>
    </dgm:pt>
    <dgm:pt modelId="{EE553094-38BB-4D27-9347-C6BF332B26D9}">
      <dgm:prSet custT="1"/>
      <dgm:spPr/>
      <dgm:t>
        <a:bodyPr/>
        <a:lstStyle/>
        <a:p>
          <a:r>
            <a:rPr lang="en-US" sz="2000" dirty="0"/>
            <a:t>Sept-Jan</a:t>
          </a:r>
        </a:p>
      </dgm:t>
    </dgm:pt>
    <dgm:pt modelId="{CB36A98F-EB25-43BF-8003-5BC5746B0B2F}" type="parTrans" cxnId="{AD0E4C59-405D-44EE-824E-21CC4B6DEFF3}">
      <dgm:prSet/>
      <dgm:spPr/>
      <dgm:t>
        <a:bodyPr/>
        <a:lstStyle/>
        <a:p>
          <a:endParaRPr lang="en-US"/>
        </a:p>
      </dgm:t>
    </dgm:pt>
    <dgm:pt modelId="{DE2B4B0F-F5AA-420E-8945-9932F7C1CACA}" type="sibTrans" cxnId="{AD0E4C59-405D-44EE-824E-21CC4B6DEFF3}">
      <dgm:prSet/>
      <dgm:spPr/>
      <dgm:t>
        <a:bodyPr/>
        <a:lstStyle/>
        <a:p>
          <a:endParaRPr lang="en-US"/>
        </a:p>
      </dgm:t>
    </dgm:pt>
    <dgm:pt modelId="{C6E71F1D-01FA-4955-9601-A7B8792D6AAD}">
      <dgm:prSet custT="1"/>
      <dgm:spPr/>
      <dgm:t>
        <a:bodyPr/>
        <a:lstStyle/>
        <a:p>
          <a:pPr>
            <a:buFont typeface="Arial" panose="020B0604020202020204" pitchFamily="34" charset="0"/>
            <a:buChar char="•"/>
          </a:pPr>
          <a:r>
            <a:rPr lang="en-US" sz="950" dirty="0"/>
            <a:t>DAS approves final report, Agency emails to CHRO, legislators</a:t>
          </a:r>
        </a:p>
      </dgm:t>
    </dgm:pt>
    <dgm:pt modelId="{46758773-32CF-416E-9320-B24CDC0461E7}" type="parTrans" cxnId="{EF89639C-5AE0-4FFC-A407-D47DA994091B}">
      <dgm:prSet/>
      <dgm:spPr/>
      <dgm:t>
        <a:bodyPr/>
        <a:lstStyle/>
        <a:p>
          <a:endParaRPr lang="en-US"/>
        </a:p>
      </dgm:t>
    </dgm:pt>
    <dgm:pt modelId="{FBBB416C-DC56-46B1-ACC9-FCE2AA26696E}" type="sibTrans" cxnId="{EF89639C-5AE0-4FFC-A407-D47DA994091B}">
      <dgm:prSet/>
      <dgm:spPr/>
      <dgm:t>
        <a:bodyPr/>
        <a:lstStyle/>
        <a:p>
          <a:endParaRPr lang="en-US"/>
        </a:p>
      </dgm:t>
    </dgm:pt>
    <dgm:pt modelId="{4B8E9682-11F5-48B7-ADF8-00BE6C194076}" type="pres">
      <dgm:prSet presAssocID="{97AAC7DD-27E2-4084-82B1-FFC0CCF152BD}" presName="theList" presStyleCnt="0">
        <dgm:presLayoutVars>
          <dgm:dir/>
          <dgm:animLvl val="lvl"/>
          <dgm:resizeHandles val="exact"/>
        </dgm:presLayoutVars>
      </dgm:prSet>
      <dgm:spPr/>
    </dgm:pt>
    <dgm:pt modelId="{079D7B98-7F1C-4E1E-9171-E325AB822886}" type="pres">
      <dgm:prSet presAssocID="{CA9F1B0D-8460-47CA-97E1-7C9A2FA4C0CA}" presName="compNode" presStyleCnt="0"/>
      <dgm:spPr/>
    </dgm:pt>
    <dgm:pt modelId="{E8896F0E-23F8-4235-A42A-860B2FE6F5BD}" type="pres">
      <dgm:prSet presAssocID="{CA9F1B0D-8460-47CA-97E1-7C9A2FA4C0CA}" presName="noGeometry" presStyleCnt="0"/>
      <dgm:spPr/>
    </dgm:pt>
    <dgm:pt modelId="{FEF6C3A6-0972-4BD8-809B-7387C20A09EF}" type="pres">
      <dgm:prSet presAssocID="{CA9F1B0D-8460-47CA-97E1-7C9A2FA4C0CA}" presName="childTextVisible" presStyleLbl="bgAccFollowNode1" presStyleIdx="0" presStyleCnt="6">
        <dgm:presLayoutVars>
          <dgm:bulletEnabled val="1"/>
        </dgm:presLayoutVars>
      </dgm:prSet>
      <dgm:spPr/>
    </dgm:pt>
    <dgm:pt modelId="{615066AE-A4E7-4E21-A220-F8CFC5A3350F}" type="pres">
      <dgm:prSet presAssocID="{CA9F1B0D-8460-47CA-97E1-7C9A2FA4C0CA}" presName="childTextHidden" presStyleLbl="bgAccFollowNode1" presStyleIdx="0" presStyleCnt="6"/>
      <dgm:spPr/>
    </dgm:pt>
    <dgm:pt modelId="{13107D4B-B9B8-4559-9544-2063D3D55547}" type="pres">
      <dgm:prSet presAssocID="{CA9F1B0D-8460-47CA-97E1-7C9A2FA4C0CA}" presName="parentText" presStyleLbl="node1" presStyleIdx="0" presStyleCnt="6">
        <dgm:presLayoutVars>
          <dgm:chMax val="1"/>
          <dgm:bulletEnabled val="1"/>
        </dgm:presLayoutVars>
      </dgm:prSet>
      <dgm:spPr/>
    </dgm:pt>
    <dgm:pt modelId="{1E10D8E5-84A9-4BF8-A9C5-4314FD01BB11}" type="pres">
      <dgm:prSet presAssocID="{CA9F1B0D-8460-47CA-97E1-7C9A2FA4C0CA}" presName="aSpace" presStyleCnt="0"/>
      <dgm:spPr/>
    </dgm:pt>
    <dgm:pt modelId="{8E65706F-696D-47EC-8C37-FBDCD85FF9EE}" type="pres">
      <dgm:prSet presAssocID="{F9D44979-B6F8-47BE-8781-8C4C7B0DFDBE}" presName="compNode" presStyleCnt="0"/>
      <dgm:spPr/>
    </dgm:pt>
    <dgm:pt modelId="{C2DBF0C2-5AAD-4808-B9DB-DE69EA05C2B2}" type="pres">
      <dgm:prSet presAssocID="{F9D44979-B6F8-47BE-8781-8C4C7B0DFDBE}" presName="noGeometry" presStyleCnt="0"/>
      <dgm:spPr/>
    </dgm:pt>
    <dgm:pt modelId="{8134456D-18F9-46C3-BEDB-34AAEADC88FA}" type="pres">
      <dgm:prSet presAssocID="{F9D44979-B6F8-47BE-8781-8C4C7B0DFDBE}" presName="childTextVisible" presStyleLbl="bgAccFollowNode1" presStyleIdx="1" presStyleCnt="6">
        <dgm:presLayoutVars>
          <dgm:bulletEnabled val="1"/>
        </dgm:presLayoutVars>
      </dgm:prSet>
      <dgm:spPr/>
    </dgm:pt>
    <dgm:pt modelId="{7D1298AE-32D4-4B2A-86DA-E62F3463A6D1}" type="pres">
      <dgm:prSet presAssocID="{F9D44979-B6F8-47BE-8781-8C4C7B0DFDBE}" presName="childTextHidden" presStyleLbl="bgAccFollowNode1" presStyleIdx="1" presStyleCnt="6"/>
      <dgm:spPr/>
    </dgm:pt>
    <dgm:pt modelId="{CAA105C3-9ECC-4C31-B86C-FCDE317308A0}" type="pres">
      <dgm:prSet presAssocID="{F9D44979-B6F8-47BE-8781-8C4C7B0DFDBE}" presName="parentText" presStyleLbl="node1" presStyleIdx="1" presStyleCnt="6">
        <dgm:presLayoutVars>
          <dgm:chMax val="1"/>
          <dgm:bulletEnabled val="1"/>
        </dgm:presLayoutVars>
      </dgm:prSet>
      <dgm:spPr/>
    </dgm:pt>
    <dgm:pt modelId="{ABC95617-288F-4F46-B154-118091D2B970}" type="pres">
      <dgm:prSet presAssocID="{F9D44979-B6F8-47BE-8781-8C4C7B0DFDBE}" presName="aSpace" presStyleCnt="0"/>
      <dgm:spPr/>
    </dgm:pt>
    <dgm:pt modelId="{F2C29C3A-714E-438B-9BBF-464E285DB98D}" type="pres">
      <dgm:prSet presAssocID="{EA122617-1420-4A7C-A104-C8DAE2BB4379}" presName="compNode" presStyleCnt="0"/>
      <dgm:spPr/>
    </dgm:pt>
    <dgm:pt modelId="{76A4E3AB-9309-4456-9E60-FC7595D8A1E0}" type="pres">
      <dgm:prSet presAssocID="{EA122617-1420-4A7C-A104-C8DAE2BB4379}" presName="noGeometry" presStyleCnt="0"/>
      <dgm:spPr/>
    </dgm:pt>
    <dgm:pt modelId="{3993F78C-4B42-419B-8F60-3C91A8597871}" type="pres">
      <dgm:prSet presAssocID="{EA122617-1420-4A7C-A104-C8DAE2BB4379}" presName="childTextVisible" presStyleLbl="bgAccFollowNode1" presStyleIdx="2" presStyleCnt="6">
        <dgm:presLayoutVars>
          <dgm:bulletEnabled val="1"/>
        </dgm:presLayoutVars>
      </dgm:prSet>
      <dgm:spPr/>
    </dgm:pt>
    <dgm:pt modelId="{1F44CFC4-0C5E-4757-8BE5-3B016AF849D2}" type="pres">
      <dgm:prSet presAssocID="{EA122617-1420-4A7C-A104-C8DAE2BB4379}" presName="childTextHidden" presStyleLbl="bgAccFollowNode1" presStyleIdx="2" presStyleCnt="6"/>
      <dgm:spPr/>
    </dgm:pt>
    <dgm:pt modelId="{20C83398-5DB8-419E-AAC1-2643AFB791E5}" type="pres">
      <dgm:prSet presAssocID="{EA122617-1420-4A7C-A104-C8DAE2BB4379}" presName="parentText" presStyleLbl="node1" presStyleIdx="2" presStyleCnt="6" custScaleX="113376">
        <dgm:presLayoutVars>
          <dgm:chMax val="1"/>
          <dgm:bulletEnabled val="1"/>
        </dgm:presLayoutVars>
      </dgm:prSet>
      <dgm:spPr/>
    </dgm:pt>
    <dgm:pt modelId="{874570D4-CAC6-4803-BCFA-774DA22926D8}" type="pres">
      <dgm:prSet presAssocID="{EA122617-1420-4A7C-A104-C8DAE2BB4379}" presName="aSpace" presStyleCnt="0"/>
      <dgm:spPr/>
    </dgm:pt>
    <dgm:pt modelId="{0C279928-7157-41D0-8B4F-B79B80E220B0}" type="pres">
      <dgm:prSet presAssocID="{C72F9E59-AB23-451F-99DB-8FDD7DEE4C93}" presName="compNode" presStyleCnt="0"/>
      <dgm:spPr/>
    </dgm:pt>
    <dgm:pt modelId="{2161B35B-FAD4-45DE-A036-4750FB1D260C}" type="pres">
      <dgm:prSet presAssocID="{C72F9E59-AB23-451F-99DB-8FDD7DEE4C93}" presName="noGeometry" presStyleCnt="0"/>
      <dgm:spPr/>
    </dgm:pt>
    <dgm:pt modelId="{5981E0DC-E492-4BFC-8A60-F2D559E31FF3}" type="pres">
      <dgm:prSet presAssocID="{C72F9E59-AB23-451F-99DB-8FDD7DEE4C93}" presName="childTextVisible" presStyleLbl="bgAccFollowNode1" presStyleIdx="3" presStyleCnt="6">
        <dgm:presLayoutVars>
          <dgm:bulletEnabled val="1"/>
        </dgm:presLayoutVars>
      </dgm:prSet>
      <dgm:spPr/>
    </dgm:pt>
    <dgm:pt modelId="{8FA0BA0E-39FD-4635-894A-2C56D3207B97}" type="pres">
      <dgm:prSet presAssocID="{C72F9E59-AB23-451F-99DB-8FDD7DEE4C93}" presName="childTextHidden" presStyleLbl="bgAccFollowNode1" presStyleIdx="3" presStyleCnt="6"/>
      <dgm:spPr/>
    </dgm:pt>
    <dgm:pt modelId="{440EAF6D-F8C7-4DC9-8AE7-097C6DE9C4DA}" type="pres">
      <dgm:prSet presAssocID="{C72F9E59-AB23-451F-99DB-8FDD7DEE4C93}" presName="parentText" presStyleLbl="node1" presStyleIdx="3" presStyleCnt="6">
        <dgm:presLayoutVars>
          <dgm:chMax val="1"/>
          <dgm:bulletEnabled val="1"/>
        </dgm:presLayoutVars>
      </dgm:prSet>
      <dgm:spPr/>
    </dgm:pt>
    <dgm:pt modelId="{B5EF9C7E-FC46-422F-9348-48828CB47325}" type="pres">
      <dgm:prSet presAssocID="{C72F9E59-AB23-451F-99DB-8FDD7DEE4C93}" presName="aSpace" presStyleCnt="0"/>
      <dgm:spPr/>
    </dgm:pt>
    <dgm:pt modelId="{0B10DB34-D28D-4C91-AF4D-DFE76C7492B7}" type="pres">
      <dgm:prSet presAssocID="{EE553094-38BB-4D27-9347-C6BF332B26D9}" presName="compNode" presStyleCnt="0"/>
      <dgm:spPr/>
    </dgm:pt>
    <dgm:pt modelId="{98C7468B-9846-4ADC-B091-E73FE0514D60}" type="pres">
      <dgm:prSet presAssocID="{EE553094-38BB-4D27-9347-C6BF332B26D9}" presName="noGeometry" presStyleCnt="0"/>
      <dgm:spPr/>
    </dgm:pt>
    <dgm:pt modelId="{1C5CE9B9-80E5-4187-B428-E1BB1650944D}" type="pres">
      <dgm:prSet presAssocID="{EE553094-38BB-4D27-9347-C6BF332B26D9}" presName="childTextVisible" presStyleLbl="bgAccFollowNode1" presStyleIdx="4" presStyleCnt="6">
        <dgm:presLayoutVars>
          <dgm:bulletEnabled val="1"/>
        </dgm:presLayoutVars>
      </dgm:prSet>
      <dgm:spPr/>
    </dgm:pt>
    <dgm:pt modelId="{BD851044-5822-4C38-AF88-F53B342E7F24}" type="pres">
      <dgm:prSet presAssocID="{EE553094-38BB-4D27-9347-C6BF332B26D9}" presName="childTextHidden" presStyleLbl="bgAccFollowNode1" presStyleIdx="4" presStyleCnt="6"/>
      <dgm:spPr/>
    </dgm:pt>
    <dgm:pt modelId="{E54262CB-E46A-4990-83B1-BEDAEEE93D94}" type="pres">
      <dgm:prSet presAssocID="{EE553094-38BB-4D27-9347-C6BF332B26D9}" presName="parentText" presStyleLbl="node1" presStyleIdx="4" presStyleCnt="6">
        <dgm:presLayoutVars>
          <dgm:chMax val="1"/>
          <dgm:bulletEnabled val="1"/>
        </dgm:presLayoutVars>
      </dgm:prSet>
      <dgm:spPr/>
    </dgm:pt>
    <dgm:pt modelId="{B4E7606F-BFA3-4BDE-BBCC-710DB89439ED}" type="pres">
      <dgm:prSet presAssocID="{EE553094-38BB-4D27-9347-C6BF332B26D9}" presName="aSpace" presStyleCnt="0"/>
      <dgm:spPr/>
    </dgm:pt>
    <dgm:pt modelId="{D0D44C6A-DA87-4ADE-A694-388C7CEE17D5}" type="pres">
      <dgm:prSet presAssocID="{5901C61B-57DA-4EF2-8736-03602506F807}" presName="compNode" presStyleCnt="0"/>
      <dgm:spPr/>
    </dgm:pt>
    <dgm:pt modelId="{D91BC4DF-5328-4DC3-B601-FAFF89809293}" type="pres">
      <dgm:prSet presAssocID="{5901C61B-57DA-4EF2-8736-03602506F807}" presName="noGeometry" presStyleCnt="0"/>
      <dgm:spPr/>
    </dgm:pt>
    <dgm:pt modelId="{4F7E2661-5D02-4137-A870-F59E4580DBB4}" type="pres">
      <dgm:prSet presAssocID="{5901C61B-57DA-4EF2-8736-03602506F807}" presName="childTextVisible" presStyleLbl="bgAccFollowNode1" presStyleIdx="5" presStyleCnt="6" custScaleX="105031">
        <dgm:presLayoutVars>
          <dgm:bulletEnabled val="1"/>
        </dgm:presLayoutVars>
      </dgm:prSet>
      <dgm:spPr/>
    </dgm:pt>
    <dgm:pt modelId="{40B37884-0A18-4145-8FC7-22F4AD75A479}" type="pres">
      <dgm:prSet presAssocID="{5901C61B-57DA-4EF2-8736-03602506F807}" presName="childTextHidden" presStyleLbl="bgAccFollowNode1" presStyleIdx="5" presStyleCnt="6"/>
      <dgm:spPr/>
    </dgm:pt>
    <dgm:pt modelId="{FF4EA6C7-DB96-46C1-BE81-AF7D61EC9707}" type="pres">
      <dgm:prSet presAssocID="{5901C61B-57DA-4EF2-8736-03602506F807}" presName="parentText" presStyleLbl="node1" presStyleIdx="5" presStyleCnt="6">
        <dgm:presLayoutVars>
          <dgm:chMax val="1"/>
          <dgm:bulletEnabled val="1"/>
        </dgm:presLayoutVars>
      </dgm:prSet>
      <dgm:spPr/>
    </dgm:pt>
  </dgm:ptLst>
  <dgm:cxnLst>
    <dgm:cxn modelId="{0420150D-A952-434C-9334-4EDD531BB8EA}" srcId="{C72F9E59-AB23-451F-99DB-8FDD7DEE4C93}" destId="{9417AC56-86BD-4229-8117-B8352588691E}" srcOrd="0" destOrd="0" parTransId="{3C79C927-D6E0-4CCD-BC9E-6F506219802E}" sibTransId="{688A9721-64C7-4674-96FB-42F2963F86CD}"/>
    <dgm:cxn modelId="{D6250B13-7BAE-412A-BBBA-68CA4E261F02}" type="presOf" srcId="{89F15D60-98A7-41C1-85DB-BAE98CAE8578}" destId="{615066AE-A4E7-4E21-A220-F8CFC5A3350F}" srcOrd="1" destOrd="0" presId="urn:microsoft.com/office/officeart/2005/8/layout/hProcess6"/>
    <dgm:cxn modelId="{DF49B916-EF82-428A-B754-50BFA16642E0}" srcId="{CA9F1B0D-8460-47CA-97E1-7C9A2FA4C0CA}" destId="{9BE845FB-5D79-4728-B0C8-22F8D13BA4A1}" srcOrd="3" destOrd="0" parTransId="{1E0A9F14-B37B-4856-83E6-2046C4CB87EF}" sibTransId="{1F8D77F2-A96B-4362-A99C-C05E55A5206B}"/>
    <dgm:cxn modelId="{F5A50E1E-9364-400F-8081-EAA14DA5453B}" srcId="{97AAC7DD-27E2-4084-82B1-FFC0CCF152BD}" destId="{CA9F1B0D-8460-47CA-97E1-7C9A2FA4C0CA}" srcOrd="0" destOrd="0" parTransId="{FD5D0600-47C1-4504-BD47-2C6EB2BA9916}" sibTransId="{5AAB48AE-8547-4B73-917F-6F015F07831B}"/>
    <dgm:cxn modelId="{CD40A725-C6E7-4B70-AB4E-DE08C5B3B487}" srcId="{5901C61B-57DA-4EF2-8736-03602506F807}" destId="{3C9C7791-7C1A-439B-A0B5-DEF0F9126A40}" srcOrd="0" destOrd="0" parTransId="{680CB323-E77B-41AE-8A02-7C4A8D9865B5}" sibTransId="{DFE676C0-F55B-4EDC-B0B3-989242AC7840}"/>
    <dgm:cxn modelId="{E955D325-A582-48BF-B511-61E4F5F7B96B}" srcId="{CA9F1B0D-8460-47CA-97E1-7C9A2FA4C0CA}" destId="{884F3A6C-27F1-486B-A86F-F651FEE54849}" srcOrd="2" destOrd="0" parTransId="{EF41BCD3-6C32-4A3B-A571-8B984699A05A}" sibTransId="{DA27C7FD-2D67-4EA1-9593-5AE13A773ECE}"/>
    <dgm:cxn modelId="{1EE36B34-03FE-483E-9D5A-FEA0AE9956B7}" type="presOf" srcId="{6F7DF2F2-CA8E-4904-9C3B-DB81D8A96FCD}" destId="{615066AE-A4E7-4E21-A220-F8CFC5A3350F}" srcOrd="1" destOrd="1" presId="urn:microsoft.com/office/officeart/2005/8/layout/hProcess6"/>
    <dgm:cxn modelId="{7C003539-3D97-4AC4-BFD6-C2F0BC4FDDBD}" type="presOf" srcId="{89F15D60-98A7-41C1-85DB-BAE98CAE8578}" destId="{FEF6C3A6-0972-4BD8-809B-7387C20A09EF}" srcOrd="0" destOrd="0" presId="urn:microsoft.com/office/officeart/2005/8/layout/hProcess6"/>
    <dgm:cxn modelId="{CDF9E13E-F1BA-4F8E-A2FA-330D5BD8224F}" srcId="{97AAC7DD-27E2-4084-82B1-FFC0CCF152BD}" destId="{F9D44979-B6F8-47BE-8781-8C4C7B0DFDBE}" srcOrd="1" destOrd="0" parTransId="{AF4E3781-4C1C-4BEA-A23F-F1767FFEF1A6}" sibTransId="{669031CB-DF8A-42C4-B423-5D594EB7E16D}"/>
    <dgm:cxn modelId="{DEB48F3F-EDF8-49A5-B1F3-B9C931ADFF77}" type="presOf" srcId="{0C9A16A8-D91C-47BD-A5C7-FE6D854BD42E}" destId="{3993F78C-4B42-419B-8F60-3C91A8597871}" srcOrd="0" destOrd="0" presId="urn:microsoft.com/office/officeart/2005/8/layout/hProcess6"/>
    <dgm:cxn modelId="{32EBC53F-A7AF-48FB-B6AC-2693772C1935}" type="presOf" srcId="{C6E71F1D-01FA-4955-9601-A7B8792D6AAD}" destId="{1C5CE9B9-80E5-4187-B428-E1BB1650944D}" srcOrd="0" destOrd="0" presId="urn:microsoft.com/office/officeart/2005/8/layout/hProcess6"/>
    <dgm:cxn modelId="{C69D695B-34DD-491D-8077-4478A7503F0B}" type="presOf" srcId="{C6E71F1D-01FA-4955-9601-A7B8792D6AAD}" destId="{BD851044-5822-4C38-AF88-F53B342E7F24}" srcOrd="1" destOrd="0" presId="urn:microsoft.com/office/officeart/2005/8/layout/hProcess6"/>
    <dgm:cxn modelId="{56E4CC4E-0ECD-487E-BC8D-65094FF915FA}" type="presOf" srcId="{9BE845FB-5D79-4728-B0C8-22F8D13BA4A1}" destId="{615066AE-A4E7-4E21-A220-F8CFC5A3350F}" srcOrd="1" destOrd="3" presId="urn:microsoft.com/office/officeart/2005/8/layout/hProcess6"/>
    <dgm:cxn modelId="{508CFE6E-8A54-468D-858E-2E531DDB1A84}" type="presOf" srcId="{9417AC56-86BD-4229-8117-B8352588691E}" destId="{5981E0DC-E492-4BFC-8A60-F2D559E31FF3}" srcOrd="0" destOrd="0" presId="urn:microsoft.com/office/officeart/2005/8/layout/hProcess6"/>
    <dgm:cxn modelId="{CF8BAE53-65D6-4464-8336-4DBA05FDAA1E}" srcId="{97AAC7DD-27E2-4084-82B1-FFC0CCF152BD}" destId="{C72F9E59-AB23-451F-99DB-8FDD7DEE4C93}" srcOrd="3" destOrd="0" parTransId="{50882368-92D6-4A48-9EBD-DE37BB7DE30B}" sibTransId="{C98A405D-FE59-4249-92ED-51D1B5F32067}"/>
    <dgm:cxn modelId="{6DC93A75-1F7F-4245-8828-9BE9BED5F5EC}" type="presOf" srcId="{9BE845FB-5D79-4728-B0C8-22F8D13BA4A1}" destId="{FEF6C3A6-0972-4BD8-809B-7387C20A09EF}" srcOrd="0" destOrd="3" presId="urn:microsoft.com/office/officeart/2005/8/layout/hProcess6"/>
    <dgm:cxn modelId="{AD0E4C59-405D-44EE-824E-21CC4B6DEFF3}" srcId="{97AAC7DD-27E2-4084-82B1-FFC0CCF152BD}" destId="{EE553094-38BB-4D27-9347-C6BF332B26D9}" srcOrd="4" destOrd="0" parTransId="{CB36A98F-EB25-43BF-8003-5BC5746B0B2F}" sibTransId="{DE2B4B0F-F5AA-420E-8945-9932F7C1CACA}"/>
    <dgm:cxn modelId="{E415C985-F17E-49A5-A8E5-49B9EE836D6A}" srcId="{97AAC7DD-27E2-4084-82B1-FFC0CCF152BD}" destId="{EA122617-1420-4A7C-A104-C8DAE2BB4379}" srcOrd="2" destOrd="0" parTransId="{3149D3C5-4B8D-42AC-A41B-E0DA9B13B648}" sibTransId="{B408CE68-E063-45F9-9690-6C3E7D9D6E30}"/>
    <dgm:cxn modelId="{A8150887-A24A-406C-A738-4A3FA06D2F7D}" type="presOf" srcId="{F9D44979-B6F8-47BE-8781-8C4C7B0DFDBE}" destId="{CAA105C3-9ECC-4C31-B86C-FCDE317308A0}" srcOrd="0" destOrd="0" presId="urn:microsoft.com/office/officeart/2005/8/layout/hProcess6"/>
    <dgm:cxn modelId="{864E2088-F80F-4BFF-9BEA-AF2BA831267B}" type="presOf" srcId="{EE553094-38BB-4D27-9347-C6BF332B26D9}" destId="{E54262CB-E46A-4990-83B1-BEDAEEE93D94}" srcOrd="0" destOrd="0" presId="urn:microsoft.com/office/officeart/2005/8/layout/hProcess6"/>
    <dgm:cxn modelId="{2E22D18B-428A-4DC0-AF3F-274DF3C7A995}" type="presOf" srcId="{884F3A6C-27F1-486B-A86F-F651FEE54849}" destId="{FEF6C3A6-0972-4BD8-809B-7387C20A09EF}" srcOrd="0" destOrd="2" presId="urn:microsoft.com/office/officeart/2005/8/layout/hProcess6"/>
    <dgm:cxn modelId="{4233CA8C-4DBF-4B54-AD4F-2689709E9F58}" type="presOf" srcId="{F848CFAE-EF64-4DFE-9E87-8FF5B7DD01CF}" destId="{7D1298AE-32D4-4B2A-86DA-E62F3463A6D1}" srcOrd="1" destOrd="0" presId="urn:microsoft.com/office/officeart/2005/8/layout/hProcess6"/>
    <dgm:cxn modelId="{EBA76290-7610-479D-9BEC-68C11DB6D2F7}" type="presOf" srcId="{3C9C7791-7C1A-439B-A0B5-DEF0F9126A40}" destId="{4F7E2661-5D02-4137-A870-F59E4580DBB4}" srcOrd="0" destOrd="0" presId="urn:microsoft.com/office/officeart/2005/8/layout/hProcess6"/>
    <dgm:cxn modelId="{053F1898-4F1B-443A-9FE4-69F1530F991E}" type="presOf" srcId="{0C9A16A8-D91C-47BD-A5C7-FE6D854BD42E}" destId="{1F44CFC4-0C5E-4757-8BE5-3B016AF849D2}" srcOrd="1" destOrd="0" presId="urn:microsoft.com/office/officeart/2005/8/layout/hProcess6"/>
    <dgm:cxn modelId="{EF89639C-5AE0-4FFC-A407-D47DA994091B}" srcId="{EE553094-38BB-4D27-9347-C6BF332B26D9}" destId="{C6E71F1D-01FA-4955-9601-A7B8792D6AAD}" srcOrd="0" destOrd="0" parTransId="{46758773-32CF-416E-9320-B24CDC0461E7}" sibTransId="{FBBB416C-DC56-46B1-ACC9-FCE2AA26696E}"/>
    <dgm:cxn modelId="{CFEED39F-FE34-4B47-ACED-9171D44E9D92}" type="presOf" srcId="{F848CFAE-EF64-4DFE-9E87-8FF5B7DD01CF}" destId="{8134456D-18F9-46C3-BEDB-34AAEADC88FA}" srcOrd="0" destOrd="0" presId="urn:microsoft.com/office/officeart/2005/8/layout/hProcess6"/>
    <dgm:cxn modelId="{C6F9F2A5-7CBD-4477-8E13-FB8D92B5054C}" srcId="{F9D44979-B6F8-47BE-8781-8C4C7B0DFDBE}" destId="{F848CFAE-EF64-4DFE-9E87-8FF5B7DD01CF}" srcOrd="0" destOrd="0" parTransId="{3703599A-3E8F-4B8C-B13B-B2B44263CA40}" sibTransId="{B13B9E3B-9C3D-4B92-8536-B9BB084D6B23}"/>
    <dgm:cxn modelId="{31B202AA-6F97-43BA-8E1E-E3839BF54DBD}" srcId="{97AAC7DD-27E2-4084-82B1-FFC0CCF152BD}" destId="{5901C61B-57DA-4EF2-8736-03602506F807}" srcOrd="5" destOrd="0" parTransId="{4BB094F2-BEC2-4518-9C29-ED5139E3D7C0}" sibTransId="{8B75CA75-0BB5-41DD-ABDC-C797619BA480}"/>
    <dgm:cxn modelId="{E54186AE-184E-41D2-9333-AD453E7FB9EC}" srcId="{EA122617-1420-4A7C-A104-C8DAE2BB4379}" destId="{0C9A16A8-D91C-47BD-A5C7-FE6D854BD42E}" srcOrd="0" destOrd="0" parTransId="{D5040A00-D6C6-4698-8A37-E068E81B0EA8}" sibTransId="{3618AEB8-1F7E-4C3C-9BF7-A6E645C6731F}"/>
    <dgm:cxn modelId="{BD9E9FB3-7EF3-44AF-997C-4E01AD9F255E}" type="presOf" srcId="{CA9F1B0D-8460-47CA-97E1-7C9A2FA4C0CA}" destId="{13107D4B-B9B8-4559-9544-2063D3D55547}" srcOrd="0" destOrd="0" presId="urn:microsoft.com/office/officeart/2005/8/layout/hProcess6"/>
    <dgm:cxn modelId="{72DE06BD-2F7B-4A74-9E88-89D2AD52D447}" type="presOf" srcId="{EA122617-1420-4A7C-A104-C8DAE2BB4379}" destId="{20C83398-5DB8-419E-AAC1-2643AFB791E5}" srcOrd="0" destOrd="0" presId="urn:microsoft.com/office/officeart/2005/8/layout/hProcess6"/>
    <dgm:cxn modelId="{E31113BE-BDB0-4536-A72A-61D1142115C8}" type="presOf" srcId="{9417AC56-86BD-4229-8117-B8352588691E}" destId="{8FA0BA0E-39FD-4635-894A-2C56D3207B97}" srcOrd="1" destOrd="0" presId="urn:microsoft.com/office/officeart/2005/8/layout/hProcess6"/>
    <dgm:cxn modelId="{1574C1C6-59CD-48D2-9440-D726C8463D65}" type="presOf" srcId="{C72F9E59-AB23-451F-99DB-8FDD7DEE4C93}" destId="{440EAF6D-F8C7-4DC9-8AE7-097C6DE9C4DA}" srcOrd="0" destOrd="0" presId="urn:microsoft.com/office/officeart/2005/8/layout/hProcess6"/>
    <dgm:cxn modelId="{1543BEC9-2CE3-445D-9F62-39BE7E42B6D8}" srcId="{CA9F1B0D-8460-47CA-97E1-7C9A2FA4C0CA}" destId="{6F7DF2F2-CA8E-4904-9C3B-DB81D8A96FCD}" srcOrd="1" destOrd="0" parTransId="{4155B371-1B81-4372-95B1-434A6B1E43D9}" sibTransId="{2CD5B4F0-DCB2-4E57-BC47-516BEA126A11}"/>
    <dgm:cxn modelId="{8297AFCF-F8EA-43F8-B11D-F8E88084D301}" srcId="{CA9F1B0D-8460-47CA-97E1-7C9A2FA4C0CA}" destId="{89F15D60-98A7-41C1-85DB-BAE98CAE8578}" srcOrd="0" destOrd="0" parTransId="{3C81AE31-BD48-4E4A-BD48-EA8A99221AFB}" sibTransId="{7717C543-C71A-4435-B57D-604A7338F80D}"/>
    <dgm:cxn modelId="{3B9344D7-B2C5-4CD2-A68E-A3894F0414CD}" type="presOf" srcId="{3C9C7791-7C1A-439B-A0B5-DEF0F9126A40}" destId="{40B37884-0A18-4145-8FC7-22F4AD75A479}" srcOrd="1" destOrd="0" presId="urn:microsoft.com/office/officeart/2005/8/layout/hProcess6"/>
    <dgm:cxn modelId="{B5E592E9-6686-48C2-B6CC-9057BB17C7CF}" type="presOf" srcId="{884F3A6C-27F1-486B-A86F-F651FEE54849}" destId="{615066AE-A4E7-4E21-A220-F8CFC5A3350F}" srcOrd="1" destOrd="2" presId="urn:microsoft.com/office/officeart/2005/8/layout/hProcess6"/>
    <dgm:cxn modelId="{D1C7DFEC-FC49-4440-922A-65A937BB9750}" type="presOf" srcId="{5901C61B-57DA-4EF2-8736-03602506F807}" destId="{FF4EA6C7-DB96-46C1-BE81-AF7D61EC9707}" srcOrd="0" destOrd="0" presId="urn:microsoft.com/office/officeart/2005/8/layout/hProcess6"/>
    <dgm:cxn modelId="{9F63D4FD-486B-40AA-8872-0A96BCCAB1B8}" type="presOf" srcId="{97AAC7DD-27E2-4084-82B1-FFC0CCF152BD}" destId="{4B8E9682-11F5-48B7-ADF8-00BE6C194076}" srcOrd="0" destOrd="0" presId="urn:microsoft.com/office/officeart/2005/8/layout/hProcess6"/>
    <dgm:cxn modelId="{2A1758FE-0F43-4425-A214-DCA976DB7E5C}" type="presOf" srcId="{6F7DF2F2-CA8E-4904-9C3B-DB81D8A96FCD}" destId="{FEF6C3A6-0972-4BD8-809B-7387C20A09EF}" srcOrd="0" destOrd="1" presId="urn:microsoft.com/office/officeart/2005/8/layout/hProcess6"/>
    <dgm:cxn modelId="{45350A70-355E-487A-B3A1-C9C7D2DF5EB0}" type="presParOf" srcId="{4B8E9682-11F5-48B7-ADF8-00BE6C194076}" destId="{079D7B98-7F1C-4E1E-9171-E325AB822886}" srcOrd="0" destOrd="0" presId="urn:microsoft.com/office/officeart/2005/8/layout/hProcess6"/>
    <dgm:cxn modelId="{8E24862C-D00D-496A-91D7-447C3143B054}" type="presParOf" srcId="{079D7B98-7F1C-4E1E-9171-E325AB822886}" destId="{E8896F0E-23F8-4235-A42A-860B2FE6F5BD}" srcOrd="0" destOrd="0" presId="urn:microsoft.com/office/officeart/2005/8/layout/hProcess6"/>
    <dgm:cxn modelId="{7A6DB9AC-7345-48E0-83DD-D1F23711948F}" type="presParOf" srcId="{079D7B98-7F1C-4E1E-9171-E325AB822886}" destId="{FEF6C3A6-0972-4BD8-809B-7387C20A09EF}" srcOrd="1" destOrd="0" presId="urn:microsoft.com/office/officeart/2005/8/layout/hProcess6"/>
    <dgm:cxn modelId="{E4A5D5E2-7ACB-4CF6-B8BD-6C528308D716}" type="presParOf" srcId="{079D7B98-7F1C-4E1E-9171-E325AB822886}" destId="{615066AE-A4E7-4E21-A220-F8CFC5A3350F}" srcOrd="2" destOrd="0" presId="urn:microsoft.com/office/officeart/2005/8/layout/hProcess6"/>
    <dgm:cxn modelId="{832874BB-A3C8-4884-BDC3-89C5BCFF3649}" type="presParOf" srcId="{079D7B98-7F1C-4E1E-9171-E325AB822886}" destId="{13107D4B-B9B8-4559-9544-2063D3D55547}" srcOrd="3" destOrd="0" presId="urn:microsoft.com/office/officeart/2005/8/layout/hProcess6"/>
    <dgm:cxn modelId="{4432458F-0296-4A1C-AB40-96D6069C5664}" type="presParOf" srcId="{4B8E9682-11F5-48B7-ADF8-00BE6C194076}" destId="{1E10D8E5-84A9-4BF8-A9C5-4314FD01BB11}" srcOrd="1" destOrd="0" presId="urn:microsoft.com/office/officeart/2005/8/layout/hProcess6"/>
    <dgm:cxn modelId="{7751C22A-F272-45B1-BC5D-0A02FEA995EE}" type="presParOf" srcId="{4B8E9682-11F5-48B7-ADF8-00BE6C194076}" destId="{8E65706F-696D-47EC-8C37-FBDCD85FF9EE}" srcOrd="2" destOrd="0" presId="urn:microsoft.com/office/officeart/2005/8/layout/hProcess6"/>
    <dgm:cxn modelId="{387841B7-A3E7-456C-8E24-46E2A5AD91BF}" type="presParOf" srcId="{8E65706F-696D-47EC-8C37-FBDCD85FF9EE}" destId="{C2DBF0C2-5AAD-4808-B9DB-DE69EA05C2B2}" srcOrd="0" destOrd="0" presId="urn:microsoft.com/office/officeart/2005/8/layout/hProcess6"/>
    <dgm:cxn modelId="{B750E393-FD15-48AF-AF33-AE6FECA87133}" type="presParOf" srcId="{8E65706F-696D-47EC-8C37-FBDCD85FF9EE}" destId="{8134456D-18F9-46C3-BEDB-34AAEADC88FA}" srcOrd="1" destOrd="0" presId="urn:microsoft.com/office/officeart/2005/8/layout/hProcess6"/>
    <dgm:cxn modelId="{7DC6CF27-34B7-49AD-A665-5C919270642F}" type="presParOf" srcId="{8E65706F-696D-47EC-8C37-FBDCD85FF9EE}" destId="{7D1298AE-32D4-4B2A-86DA-E62F3463A6D1}" srcOrd="2" destOrd="0" presId="urn:microsoft.com/office/officeart/2005/8/layout/hProcess6"/>
    <dgm:cxn modelId="{313BB8F6-8238-43DB-B12B-1D22E5FFD696}" type="presParOf" srcId="{8E65706F-696D-47EC-8C37-FBDCD85FF9EE}" destId="{CAA105C3-9ECC-4C31-B86C-FCDE317308A0}" srcOrd="3" destOrd="0" presId="urn:microsoft.com/office/officeart/2005/8/layout/hProcess6"/>
    <dgm:cxn modelId="{70221F25-31B7-48E5-9880-21F78AA8E958}" type="presParOf" srcId="{4B8E9682-11F5-48B7-ADF8-00BE6C194076}" destId="{ABC95617-288F-4F46-B154-118091D2B970}" srcOrd="3" destOrd="0" presId="urn:microsoft.com/office/officeart/2005/8/layout/hProcess6"/>
    <dgm:cxn modelId="{1C3EB9A2-7752-46D4-BE2E-D60688B83386}" type="presParOf" srcId="{4B8E9682-11F5-48B7-ADF8-00BE6C194076}" destId="{F2C29C3A-714E-438B-9BBF-464E285DB98D}" srcOrd="4" destOrd="0" presId="urn:microsoft.com/office/officeart/2005/8/layout/hProcess6"/>
    <dgm:cxn modelId="{75723883-1845-4F92-8E46-C0B7F2D073D0}" type="presParOf" srcId="{F2C29C3A-714E-438B-9BBF-464E285DB98D}" destId="{76A4E3AB-9309-4456-9E60-FC7595D8A1E0}" srcOrd="0" destOrd="0" presId="urn:microsoft.com/office/officeart/2005/8/layout/hProcess6"/>
    <dgm:cxn modelId="{3DD64553-1F99-42A6-A14D-5192E5442C05}" type="presParOf" srcId="{F2C29C3A-714E-438B-9BBF-464E285DB98D}" destId="{3993F78C-4B42-419B-8F60-3C91A8597871}" srcOrd="1" destOrd="0" presId="urn:microsoft.com/office/officeart/2005/8/layout/hProcess6"/>
    <dgm:cxn modelId="{412B2ED1-3CF9-47D7-8245-86F9A2552557}" type="presParOf" srcId="{F2C29C3A-714E-438B-9BBF-464E285DB98D}" destId="{1F44CFC4-0C5E-4757-8BE5-3B016AF849D2}" srcOrd="2" destOrd="0" presId="urn:microsoft.com/office/officeart/2005/8/layout/hProcess6"/>
    <dgm:cxn modelId="{8CCE201A-4574-4243-B359-3EC6BBA02837}" type="presParOf" srcId="{F2C29C3A-714E-438B-9BBF-464E285DB98D}" destId="{20C83398-5DB8-419E-AAC1-2643AFB791E5}" srcOrd="3" destOrd="0" presId="urn:microsoft.com/office/officeart/2005/8/layout/hProcess6"/>
    <dgm:cxn modelId="{3F7A6259-C9D7-4605-8407-E45212B24CB3}" type="presParOf" srcId="{4B8E9682-11F5-48B7-ADF8-00BE6C194076}" destId="{874570D4-CAC6-4803-BCFA-774DA22926D8}" srcOrd="5" destOrd="0" presId="urn:microsoft.com/office/officeart/2005/8/layout/hProcess6"/>
    <dgm:cxn modelId="{44E79F42-424F-424E-ADFD-D962D6938480}" type="presParOf" srcId="{4B8E9682-11F5-48B7-ADF8-00BE6C194076}" destId="{0C279928-7157-41D0-8B4F-B79B80E220B0}" srcOrd="6" destOrd="0" presId="urn:microsoft.com/office/officeart/2005/8/layout/hProcess6"/>
    <dgm:cxn modelId="{46B0BB99-C227-473A-8D75-6D7B14C7BE5D}" type="presParOf" srcId="{0C279928-7157-41D0-8B4F-B79B80E220B0}" destId="{2161B35B-FAD4-45DE-A036-4750FB1D260C}" srcOrd="0" destOrd="0" presId="urn:microsoft.com/office/officeart/2005/8/layout/hProcess6"/>
    <dgm:cxn modelId="{4085F474-4210-48E6-899C-BCDB54D637AF}" type="presParOf" srcId="{0C279928-7157-41D0-8B4F-B79B80E220B0}" destId="{5981E0DC-E492-4BFC-8A60-F2D559E31FF3}" srcOrd="1" destOrd="0" presId="urn:microsoft.com/office/officeart/2005/8/layout/hProcess6"/>
    <dgm:cxn modelId="{42D144F8-8370-4EDF-8A57-12E64E93155F}" type="presParOf" srcId="{0C279928-7157-41D0-8B4F-B79B80E220B0}" destId="{8FA0BA0E-39FD-4635-894A-2C56D3207B97}" srcOrd="2" destOrd="0" presId="urn:microsoft.com/office/officeart/2005/8/layout/hProcess6"/>
    <dgm:cxn modelId="{0290C39A-0346-4F05-B950-24025252FB42}" type="presParOf" srcId="{0C279928-7157-41D0-8B4F-B79B80E220B0}" destId="{440EAF6D-F8C7-4DC9-8AE7-097C6DE9C4DA}" srcOrd="3" destOrd="0" presId="urn:microsoft.com/office/officeart/2005/8/layout/hProcess6"/>
    <dgm:cxn modelId="{6180F0BD-89F3-475C-931D-58AB0696CCC1}" type="presParOf" srcId="{4B8E9682-11F5-48B7-ADF8-00BE6C194076}" destId="{B5EF9C7E-FC46-422F-9348-48828CB47325}" srcOrd="7" destOrd="0" presId="urn:microsoft.com/office/officeart/2005/8/layout/hProcess6"/>
    <dgm:cxn modelId="{A8E733A4-D37E-4F22-9EE6-8448E5DFD641}" type="presParOf" srcId="{4B8E9682-11F5-48B7-ADF8-00BE6C194076}" destId="{0B10DB34-D28D-4C91-AF4D-DFE76C7492B7}" srcOrd="8" destOrd="0" presId="urn:microsoft.com/office/officeart/2005/8/layout/hProcess6"/>
    <dgm:cxn modelId="{BE42B586-A61C-4E97-918C-C2AF43DD9EED}" type="presParOf" srcId="{0B10DB34-D28D-4C91-AF4D-DFE76C7492B7}" destId="{98C7468B-9846-4ADC-B091-E73FE0514D60}" srcOrd="0" destOrd="0" presId="urn:microsoft.com/office/officeart/2005/8/layout/hProcess6"/>
    <dgm:cxn modelId="{63FF9E7A-8468-4E35-9562-01461A602D09}" type="presParOf" srcId="{0B10DB34-D28D-4C91-AF4D-DFE76C7492B7}" destId="{1C5CE9B9-80E5-4187-B428-E1BB1650944D}" srcOrd="1" destOrd="0" presId="urn:microsoft.com/office/officeart/2005/8/layout/hProcess6"/>
    <dgm:cxn modelId="{0D866CF4-BF80-4D9B-A2E1-6BA2ED141C54}" type="presParOf" srcId="{0B10DB34-D28D-4C91-AF4D-DFE76C7492B7}" destId="{BD851044-5822-4C38-AF88-F53B342E7F24}" srcOrd="2" destOrd="0" presId="urn:microsoft.com/office/officeart/2005/8/layout/hProcess6"/>
    <dgm:cxn modelId="{5A3AF3CC-EF29-4A51-B218-91D841D4D055}" type="presParOf" srcId="{0B10DB34-D28D-4C91-AF4D-DFE76C7492B7}" destId="{E54262CB-E46A-4990-83B1-BEDAEEE93D94}" srcOrd="3" destOrd="0" presId="urn:microsoft.com/office/officeart/2005/8/layout/hProcess6"/>
    <dgm:cxn modelId="{B22AA4E1-F4F7-4B68-8091-E80D85191E9D}" type="presParOf" srcId="{4B8E9682-11F5-48B7-ADF8-00BE6C194076}" destId="{B4E7606F-BFA3-4BDE-BBCC-710DB89439ED}" srcOrd="9" destOrd="0" presId="urn:microsoft.com/office/officeart/2005/8/layout/hProcess6"/>
    <dgm:cxn modelId="{FE86843F-FC7C-4FD6-A002-E370A9E14891}" type="presParOf" srcId="{4B8E9682-11F5-48B7-ADF8-00BE6C194076}" destId="{D0D44C6A-DA87-4ADE-A694-388C7CEE17D5}" srcOrd="10" destOrd="0" presId="urn:microsoft.com/office/officeart/2005/8/layout/hProcess6"/>
    <dgm:cxn modelId="{5C650DA6-32A4-447D-A157-3B1874A7B4C5}" type="presParOf" srcId="{D0D44C6A-DA87-4ADE-A694-388C7CEE17D5}" destId="{D91BC4DF-5328-4DC3-B601-FAFF89809293}" srcOrd="0" destOrd="0" presId="urn:microsoft.com/office/officeart/2005/8/layout/hProcess6"/>
    <dgm:cxn modelId="{2BB68DC9-30BE-4E35-A429-D40273E00325}" type="presParOf" srcId="{D0D44C6A-DA87-4ADE-A694-388C7CEE17D5}" destId="{4F7E2661-5D02-4137-A870-F59E4580DBB4}" srcOrd="1" destOrd="0" presId="urn:microsoft.com/office/officeart/2005/8/layout/hProcess6"/>
    <dgm:cxn modelId="{D930217E-6477-47BC-805B-E3481B7F123B}" type="presParOf" srcId="{D0D44C6A-DA87-4ADE-A694-388C7CEE17D5}" destId="{40B37884-0A18-4145-8FC7-22F4AD75A479}" srcOrd="2" destOrd="0" presId="urn:microsoft.com/office/officeart/2005/8/layout/hProcess6"/>
    <dgm:cxn modelId="{7A93F123-AB8D-4070-8FA1-038A1C657F35}" type="presParOf" srcId="{D0D44C6A-DA87-4ADE-A694-388C7CEE17D5}" destId="{FF4EA6C7-DB96-46C1-BE81-AF7D61EC9707}"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AAC7DD-27E2-4084-82B1-FFC0CCF152BD}" type="doc">
      <dgm:prSet loTypeId="urn:microsoft.com/office/officeart/2005/8/layout/hProcess6" loCatId="process" qsTypeId="urn:microsoft.com/office/officeart/2005/8/quickstyle/3d1" qsCatId="3D" csTypeId="urn:microsoft.com/office/officeart/2005/8/colors/accent1_2" csCatId="accent1" phldr="1"/>
      <dgm:spPr/>
      <dgm:t>
        <a:bodyPr/>
        <a:lstStyle/>
        <a:p>
          <a:endParaRPr lang="en-US"/>
        </a:p>
      </dgm:t>
    </dgm:pt>
    <dgm:pt modelId="{CA9F1B0D-8460-47CA-97E1-7C9A2FA4C0CA}">
      <dgm:prSet phldrT="[Text]" custT="1"/>
      <dgm:spPr/>
      <dgm:t>
        <a:bodyPr/>
        <a:lstStyle/>
        <a:p>
          <a:pPr algn="ctr">
            <a:buNone/>
          </a:pPr>
          <a:r>
            <a:rPr lang="en-US" sz="2400" dirty="0"/>
            <a:t>Jun 30</a:t>
          </a:r>
        </a:p>
      </dgm:t>
    </dgm:pt>
    <dgm:pt modelId="{FD5D0600-47C1-4504-BD47-2C6EB2BA9916}" type="parTrans" cxnId="{F5A50E1E-9364-400F-8081-EAA14DA5453B}">
      <dgm:prSet/>
      <dgm:spPr/>
      <dgm:t>
        <a:bodyPr/>
        <a:lstStyle/>
        <a:p>
          <a:endParaRPr lang="en-US"/>
        </a:p>
      </dgm:t>
    </dgm:pt>
    <dgm:pt modelId="{5AAB48AE-8547-4B73-917F-6F015F07831B}" type="sibTrans" cxnId="{F5A50E1E-9364-400F-8081-EAA14DA5453B}">
      <dgm:prSet/>
      <dgm:spPr/>
      <dgm:t>
        <a:bodyPr/>
        <a:lstStyle/>
        <a:p>
          <a:endParaRPr lang="en-US"/>
        </a:p>
      </dgm:t>
    </dgm:pt>
    <dgm:pt modelId="{89F15D60-98A7-41C1-85DB-BAE98CAE8578}">
      <dgm:prSet phldrT="[Text]" custT="1"/>
      <dgm:spPr/>
      <dgm:t>
        <a:bodyPr/>
        <a:lstStyle/>
        <a:p>
          <a:pPr algn="ctr">
            <a:buNone/>
          </a:pPr>
          <a:r>
            <a:rPr lang="en-US" sz="1300" dirty="0"/>
            <a:t>Find preliminary report online </a:t>
          </a:r>
        </a:p>
      </dgm:t>
    </dgm:pt>
    <dgm:pt modelId="{3C81AE31-BD48-4E4A-BD48-EA8A99221AFB}" type="parTrans" cxnId="{8297AFCF-F8EA-43F8-B11D-F8E88084D301}">
      <dgm:prSet/>
      <dgm:spPr/>
      <dgm:t>
        <a:bodyPr/>
        <a:lstStyle/>
        <a:p>
          <a:endParaRPr lang="en-US"/>
        </a:p>
      </dgm:t>
    </dgm:pt>
    <dgm:pt modelId="{7717C543-C71A-4435-B57D-604A7338F80D}" type="sibTrans" cxnId="{8297AFCF-F8EA-43F8-B11D-F8E88084D301}">
      <dgm:prSet/>
      <dgm:spPr/>
      <dgm:t>
        <a:bodyPr/>
        <a:lstStyle/>
        <a:p>
          <a:endParaRPr lang="en-US"/>
        </a:p>
      </dgm:t>
    </dgm:pt>
    <dgm:pt modelId="{F9D44979-B6F8-47BE-8781-8C4C7B0DFDBE}">
      <dgm:prSet phldrT="[Text]" custT="1"/>
      <dgm:spPr/>
      <dgm:t>
        <a:bodyPr/>
        <a:lstStyle/>
        <a:p>
          <a:r>
            <a:rPr lang="en-US" sz="2400" dirty="0"/>
            <a:t>Jul</a:t>
          </a:r>
        </a:p>
      </dgm:t>
    </dgm:pt>
    <dgm:pt modelId="{AF4E3781-4C1C-4BEA-A23F-F1767FFEF1A6}" type="parTrans" cxnId="{CDF9E13E-F1BA-4F8E-A2FA-330D5BD8224F}">
      <dgm:prSet/>
      <dgm:spPr/>
      <dgm:t>
        <a:bodyPr/>
        <a:lstStyle/>
        <a:p>
          <a:endParaRPr lang="en-US"/>
        </a:p>
      </dgm:t>
    </dgm:pt>
    <dgm:pt modelId="{669031CB-DF8A-42C4-B423-5D594EB7E16D}" type="sibTrans" cxnId="{CDF9E13E-F1BA-4F8E-A2FA-330D5BD8224F}">
      <dgm:prSet/>
      <dgm:spPr/>
      <dgm:t>
        <a:bodyPr/>
        <a:lstStyle/>
        <a:p>
          <a:endParaRPr lang="en-US"/>
        </a:p>
      </dgm:t>
    </dgm:pt>
    <dgm:pt modelId="{F848CFAE-EF64-4DFE-9E87-8FF5B7DD01CF}">
      <dgm:prSet phldrT="[Text]" custT="1"/>
      <dgm:spPr/>
      <dgm:t>
        <a:bodyPr/>
        <a:lstStyle/>
        <a:p>
          <a:pPr algn="ctr">
            <a:buNone/>
          </a:pPr>
          <a:r>
            <a:rPr lang="en-US" sz="1300" dirty="0"/>
            <a:t>Make changes   =&gt; RETAINED</a:t>
          </a:r>
        </a:p>
      </dgm:t>
    </dgm:pt>
    <dgm:pt modelId="{3703599A-3E8F-4B8C-B13B-B2B44263CA40}" type="parTrans" cxnId="{C6F9F2A5-7CBD-4477-8E13-FB8D92B5054C}">
      <dgm:prSet/>
      <dgm:spPr/>
      <dgm:t>
        <a:bodyPr/>
        <a:lstStyle/>
        <a:p>
          <a:endParaRPr lang="en-US"/>
        </a:p>
      </dgm:t>
    </dgm:pt>
    <dgm:pt modelId="{B13B9E3B-9C3D-4B92-8536-B9BB084D6B23}" type="sibTrans" cxnId="{C6F9F2A5-7CBD-4477-8E13-FB8D92B5054C}">
      <dgm:prSet/>
      <dgm:spPr/>
      <dgm:t>
        <a:bodyPr/>
        <a:lstStyle/>
        <a:p>
          <a:endParaRPr lang="en-US"/>
        </a:p>
      </dgm:t>
    </dgm:pt>
    <dgm:pt modelId="{EA122617-1420-4A7C-A104-C8DAE2BB4379}">
      <dgm:prSet phldrT="[Text]" custT="1"/>
      <dgm:spPr/>
      <dgm:t>
        <a:bodyPr/>
        <a:lstStyle/>
        <a:p>
          <a:pPr algn="ctr">
            <a:buNone/>
          </a:pPr>
          <a:r>
            <a:rPr lang="en-US" sz="2400" dirty="0"/>
            <a:t>Sept 30</a:t>
          </a:r>
        </a:p>
      </dgm:t>
    </dgm:pt>
    <dgm:pt modelId="{3149D3C5-4B8D-42AC-A41B-E0DA9B13B648}" type="parTrans" cxnId="{E415C985-F17E-49A5-A8E5-49B9EE836D6A}">
      <dgm:prSet/>
      <dgm:spPr/>
      <dgm:t>
        <a:bodyPr/>
        <a:lstStyle/>
        <a:p>
          <a:endParaRPr lang="en-US"/>
        </a:p>
      </dgm:t>
    </dgm:pt>
    <dgm:pt modelId="{B408CE68-E063-45F9-9690-6C3E7D9D6E30}" type="sibTrans" cxnId="{E415C985-F17E-49A5-A8E5-49B9EE836D6A}">
      <dgm:prSet/>
      <dgm:spPr/>
      <dgm:t>
        <a:bodyPr/>
        <a:lstStyle/>
        <a:p>
          <a:endParaRPr lang="en-US"/>
        </a:p>
      </dgm:t>
    </dgm:pt>
    <dgm:pt modelId="{0C9A16A8-D91C-47BD-A5C7-FE6D854BD42E}">
      <dgm:prSet phldrT="[Text]" custT="1"/>
      <dgm:spPr/>
      <dgm:t>
        <a:bodyPr/>
        <a:lstStyle/>
        <a:p>
          <a:pPr algn="ctr">
            <a:buNone/>
          </a:pPr>
          <a:r>
            <a:rPr lang="en-US" sz="1300" dirty="0"/>
            <a:t>Final report available online</a:t>
          </a:r>
        </a:p>
      </dgm:t>
    </dgm:pt>
    <dgm:pt modelId="{D5040A00-D6C6-4698-8A37-E068E81B0EA8}" type="parTrans" cxnId="{E54186AE-184E-41D2-9333-AD453E7FB9EC}">
      <dgm:prSet/>
      <dgm:spPr/>
      <dgm:t>
        <a:bodyPr/>
        <a:lstStyle/>
        <a:p>
          <a:endParaRPr lang="en-US"/>
        </a:p>
      </dgm:t>
    </dgm:pt>
    <dgm:pt modelId="{3618AEB8-1F7E-4C3C-9BF7-A6E645C6731F}" type="sibTrans" cxnId="{E54186AE-184E-41D2-9333-AD453E7FB9EC}">
      <dgm:prSet/>
      <dgm:spPr/>
      <dgm:t>
        <a:bodyPr/>
        <a:lstStyle/>
        <a:p>
          <a:endParaRPr lang="en-US"/>
        </a:p>
      </dgm:t>
    </dgm:pt>
    <dgm:pt modelId="{C72F9E59-AB23-451F-99DB-8FDD7DEE4C93}">
      <dgm:prSet custT="1"/>
      <dgm:spPr/>
      <dgm:t>
        <a:bodyPr/>
        <a:lstStyle/>
        <a:p>
          <a:pPr algn="ctr">
            <a:buNone/>
          </a:pPr>
          <a:r>
            <a:rPr lang="en-US" sz="2400" dirty="0"/>
            <a:t>Jan</a:t>
          </a:r>
        </a:p>
      </dgm:t>
    </dgm:pt>
    <dgm:pt modelId="{50882368-92D6-4A48-9EBD-DE37BB7DE30B}" type="parTrans" cxnId="{CF8BAE53-65D6-4464-8336-4DBA05FDAA1E}">
      <dgm:prSet/>
      <dgm:spPr/>
      <dgm:t>
        <a:bodyPr/>
        <a:lstStyle/>
        <a:p>
          <a:endParaRPr lang="en-US"/>
        </a:p>
      </dgm:t>
    </dgm:pt>
    <dgm:pt modelId="{C98A405D-FE59-4249-92ED-51D1B5F32067}" type="sibTrans" cxnId="{CF8BAE53-65D6-4464-8336-4DBA05FDAA1E}">
      <dgm:prSet/>
      <dgm:spPr/>
      <dgm:t>
        <a:bodyPr/>
        <a:lstStyle/>
        <a:p>
          <a:endParaRPr lang="en-US"/>
        </a:p>
      </dgm:t>
    </dgm:pt>
    <dgm:pt modelId="{9417AC56-86BD-4229-8117-B8352588691E}">
      <dgm:prSet custT="1"/>
      <dgm:spPr/>
      <dgm:t>
        <a:bodyPr/>
        <a:lstStyle/>
        <a:p>
          <a:pPr algn="ctr">
            <a:buNone/>
          </a:pPr>
          <a:r>
            <a:rPr lang="en-US" sz="1300" dirty="0"/>
            <a:t>Non-compliance reports sent</a:t>
          </a:r>
        </a:p>
      </dgm:t>
    </dgm:pt>
    <dgm:pt modelId="{3C79C927-D6E0-4CCD-BC9E-6F506219802E}" type="parTrans" cxnId="{0420150D-A952-434C-9334-4EDD531BB8EA}">
      <dgm:prSet/>
      <dgm:spPr/>
      <dgm:t>
        <a:bodyPr/>
        <a:lstStyle/>
        <a:p>
          <a:endParaRPr lang="en-US"/>
        </a:p>
      </dgm:t>
    </dgm:pt>
    <dgm:pt modelId="{688A9721-64C7-4674-96FB-42F2963F86CD}" type="sibTrans" cxnId="{0420150D-A952-434C-9334-4EDD531BB8EA}">
      <dgm:prSet/>
      <dgm:spPr/>
      <dgm:t>
        <a:bodyPr/>
        <a:lstStyle/>
        <a:p>
          <a:endParaRPr lang="en-US"/>
        </a:p>
      </dgm:t>
    </dgm:pt>
    <dgm:pt modelId="{8FEEBABD-E20A-4CA6-9D26-8B55650EDB9A}" type="pres">
      <dgm:prSet presAssocID="{97AAC7DD-27E2-4084-82B1-FFC0CCF152BD}" presName="theList" presStyleCnt="0">
        <dgm:presLayoutVars>
          <dgm:dir/>
          <dgm:animLvl val="lvl"/>
          <dgm:resizeHandles val="exact"/>
        </dgm:presLayoutVars>
      </dgm:prSet>
      <dgm:spPr/>
    </dgm:pt>
    <dgm:pt modelId="{33C7330C-C0FE-497D-A75C-85F622219011}" type="pres">
      <dgm:prSet presAssocID="{CA9F1B0D-8460-47CA-97E1-7C9A2FA4C0CA}" presName="compNode" presStyleCnt="0"/>
      <dgm:spPr/>
    </dgm:pt>
    <dgm:pt modelId="{5087ECFC-D448-4C3E-AA27-ACB9CC223CC7}" type="pres">
      <dgm:prSet presAssocID="{CA9F1B0D-8460-47CA-97E1-7C9A2FA4C0CA}" presName="noGeometry" presStyleCnt="0"/>
      <dgm:spPr/>
    </dgm:pt>
    <dgm:pt modelId="{1EA71221-B751-4645-8BF0-0ABAD22CA0FE}" type="pres">
      <dgm:prSet presAssocID="{CA9F1B0D-8460-47CA-97E1-7C9A2FA4C0CA}" presName="childTextVisible" presStyleLbl="bgAccFollowNode1" presStyleIdx="0" presStyleCnt="4">
        <dgm:presLayoutVars>
          <dgm:bulletEnabled val="1"/>
        </dgm:presLayoutVars>
      </dgm:prSet>
      <dgm:spPr/>
    </dgm:pt>
    <dgm:pt modelId="{C9858B51-194C-42D5-B86F-F76C9917EDF0}" type="pres">
      <dgm:prSet presAssocID="{CA9F1B0D-8460-47CA-97E1-7C9A2FA4C0CA}" presName="childTextHidden" presStyleLbl="bgAccFollowNode1" presStyleIdx="0" presStyleCnt="4"/>
      <dgm:spPr/>
    </dgm:pt>
    <dgm:pt modelId="{1C086FB2-EF77-47A9-876F-D442D76EA9A3}" type="pres">
      <dgm:prSet presAssocID="{CA9F1B0D-8460-47CA-97E1-7C9A2FA4C0CA}" presName="parentText" presStyleLbl="node1" presStyleIdx="0" presStyleCnt="4">
        <dgm:presLayoutVars>
          <dgm:chMax val="1"/>
          <dgm:bulletEnabled val="1"/>
        </dgm:presLayoutVars>
      </dgm:prSet>
      <dgm:spPr/>
    </dgm:pt>
    <dgm:pt modelId="{A7247F15-8342-4A17-BEA0-3238CB0630C4}" type="pres">
      <dgm:prSet presAssocID="{CA9F1B0D-8460-47CA-97E1-7C9A2FA4C0CA}" presName="aSpace" presStyleCnt="0"/>
      <dgm:spPr/>
    </dgm:pt>
    <dgm:pt modelId="{D7B367A7-5CF0-49AC-AEBA-A4E8FE9FA82A}" type="pres">
      <dgm:prSet presAssocID="{F9D44979-B6F8-47BE-8781-8C4C7B0DFDBE}" presName="compNode" presStyleCnt="0"/>
      <dgm:spPr/>
    </dgm:pt>
    <dgm:pt modelId="{A2F46A80-E5E2-427E-BD58-23ABB6F83826}" type="pres">
      <dgm:prSet presAssocID="{F9D44979-B6F8-47BE-8781-8C4C7B0DFDBE}" presName="noGeometry" presStyleCnt="0"/>
      <dgm:spPr/>
    </dgm:pt>
    <dgm:pt modelId="{95EFB1A4-2EFD-4AA5-B600-0E756C2F9C6F}" type="pres">
      <dgm:prSet presAssocID="{F9D44979-B6F8-47BE-8781-8C4C7B0DFDBE}" presName="childTextVisible" presStyleLbl="bgAccFollowNode1" presStyleIdx="1" presStyleCnt="4">
        <dgm:presLayoutVars>
          <dgm:bulletEnabled val="1"/>
        </dgm:presLayoutVars>
      </dgm:prSet>
      <dgm:spPr/>
    </dgm:pt>
    <dgm:pt modelId="{9A4A9DCF-B1A2-429E-97A2-BDFCDB07335B}" type="pres">
      <dgm:prSet presAssocID="{F9D44979-B6F8-47BE-8781-8C4C7B0DFDBE}" presName="childTextHidden" presStyleLbl="bgAccFollowNode1" presStyleIdx="1" presStyleCnt="4"/>
      <dgm:spPr/>
    </dgm:pt>
    <dgm:pt modelId="{1DEF51FC-08C7-4446-B3C6-AE2844A94A25}" type="pres">
      <dgm:prSet presAssocID="{F9D44979-B6F8-47BE-8781-8C4C7B0DFDBE}" presName="parentText" presStyleLbl="node1" presStyleIdx="1" presStyleCnt="4">
        <dgm:presLayoutVars>
          <dgm:chMax val="1"/>
          <dgm:bulletEnabled val="1"/>
        </dgm:presLayoutVars>
      </dgm:prSet>
      <dgm:spPr/>
    </dgm:pt>
    <dgm:pt modelId="{6B34E0F6-EC54-481A-9E63-160FCE68914F}" type="pres">
      <dgm:prSet presAssocID="{F9D44979-B6F8-47BE-8781-8C4C7B0DFDBE}" presName="aSpace" presStyleCnt="0"/>
      <dgm:spPr/>
    </dgm:pt>
    <dgm:pt modelId="{7CAEBA30-2207-437E-8D1C-A2D890749884}" type="pres">
      <dgm:prSet presAssocID="{EA122617-1420-4A7C-A104-C8DAE2BB4379}" presName="compNode" presStyleCnt="0"/>
      <dgm:spPr/>
    </dgm:pt>
    <dgm:pt modelId="{E8079DD7-4B7A-4CD9-BD37-72C56229BF54}" type="pres">
      <dgm:prSet presAssocID="{EA122617-1420-4A7C-A104-C8DAE2BB4379}" presName="noGeometry" presStyleCnt="0"/>
      <dgm:spPr/>
    </dgm:pt>
    <dgm:pt modelId="{7CBAD668-838F-414A-98F1-34A8BB2328ED}" type="pres">
      <dgm:prSet presAssocID="{EA122617-1420-4A7C-A104-C8DAE2BB4379}" presName="childTextVisible" presStyleLbl="bgAccFollowNode1" presStyleIdx="2" presStyleCnt="4">
        <dgm:presLayoutVars>
          <dgm:bulletEnabled val="1"/>
        </dgm:presLayoutVars>
      </dgm:prSet>
      <dgm:spPr/>
    </dgm:pt>
    <dgm:pt modelId="{02E9ED4B-24EF-4DD3-9DFB-1C8D5B51C196}" type="pres">
      <dgm:prSet presAssocID="{EA122617-1420-4A7C-A104-C8DAE2BB4379}" presName="childTextHidden" presStyleLbl="bgAccFollowNode1" presStyleIdx="2" presStyleCnt="4"/>
      <dgm:spPr/>
    </dgm:pt>
    <dgm:pt modelId="{1B01877B-64C6-49C1-9A2C-92BBC0B9E888}" type="pres">
      <dgm:prSet presAssocID="{EA122617-1420-4A7C-A104-C8DAE2BB4379}" presName="parentText" presStyleLbl="node1" presStyleIdx="2" presStyleCnt="4">
        <dgm:presLayoutVars>
          <dgm:chMax val="1"/>
          <dgm:bulletEnabled val="1"/>
        </dgm:presLayoutVars>
      </dgm:prSet>
      <dgm:spPr/>
    </dgm:pt>
    <dgm:pt modelId="{420A0702-F846-440B-AA60-60FB994B3F1C}" type="pres">
      <dgm:prSet presAssocID="{EA122617-1420-4A7C-A104-C8DAE2BB4379}" presName="aSpace" presStyleCnt="0"/>
      <dgm:spPr/>
    </dgm:pt>
    <dgm:pt modelId="{59D72FE9-851C-4149-8871-6ACB60BADDF1}" type="pres">
      <dgm:prSet presAssocID="{C72F9E59-AB23-451F-99DB-8FDD7DEE4C93}" presName="compNode" presStyleCnt="0"/>
      <dgm:spPr/>
    </dgm:pt>
    <dgm:pt modelId="{CEF9BB83-C2F8-426F-8A97-D2C8293809FC}" type="pres">
      <dgm:prSet presAssocID="{C72F9E59-AB23-451F-99DB-8FDD7DEE4C93}" presName="noGeometry" presStyleCnt="0"/>
      <dgm:spPr/>
    </dgm:pt>
    <dgm:pt modelId="{0D49F010-9B4A-40E8-8E55-A9CECD4207BA}" type="pres">
      <dgm:prSet presAssocID="{C72F9E59-AB23-451F-99DB-8FDD7DEE4C93}" presName="childTextVisible" presStyleLbl="bgAccFollowNode1" presStyleIdx="3" presStyleCnt="4">
        <dgm:presLayoutVars>
          <dgm:bulletEnabled val="1"/>
        </dgm:presLayoutVars>
      </dgm:prSet>
      <dgm:spPr/>
    </dgm:pt>
    <dgm:pt modelId="{B9C9B9DA-0521-46B5-AD4C-589F4F1F9A54}" type="pres">
      <dgm:prSet presAssocID="{C72F9E59-AB23-451F-99DB-8FDD7DEE4C93}" presName="childTextHidden" presStyleLbl="bgAccFollowNode1" presStyleIdx="3" presStyleCnt="4"/>
      <dgm:spPr/>
    </dgm:pt>
    <dgm:pt modelId="{0A651D8A-80A6-4DC2-BCD3-E42C4730A194}" type="pres">
      <dgm:prSet presAssocID="{C72F9E59-AB23-451F-99DB-8FDD7DEE4C93}" presName="parentText" presStyleLbl="node1" presStyleIdx="3" presStyleCnt="4">
        <dgm:presLayoutVars>
          <dgm:chMax val="1"/>
          <dgm:bulletEnabled val="1"/>
        </dgm:presLayoutVars>
      </dgm:prSet>
      <dgm:spPr/>
    </dgm:pt>
  </dgm:ptLst>
  <dgm:cxnLst>
    <dgm:cxn modelId="{7A1F6F04-49D9-44EB-9AC9-8D165BC1F5EB}" type="presOf" srcId="{F848CFAE-EF64-4DFE-9E87-8FF5B7DD01CF}" destId="{9A4A9DCF-B1A2-429E-97A2-BDFCDB07335B}" srcOrd="1" destOrd="0" presId="urn:microsoft.com/office/officeart/2005/8/layout/hProcess6"/>
    <dgm:cxn modelId="{0420150D-A952-434C-9334-4EDD531BB8EA}" srcId="{C72F9E59-AB23-451F-99DB-8FDD7DEE4C93}" destId="{9417AC56-86BD-4229-8117-B8352588691E}" srcOrd="0" destOrd="0" parTransId="{3C79C927-D6E0-4CCD-BC9E-6F506219802E}" sibTransId="{688A9721-64C7-4674-96FB-42F2963F86CD}"/>
    <dgm:cxn modelId="{3F7AAC0F-AAFA-401D-AA80-73494809FBD2}" type="presOf" srcId="{9417AC56-86BD-4229-8117-B8352588691E}" destId="{0D49F010-9B4A-40E8-8E55-A9CECD4207BA}" srcOrd="0" destOrd="0" presId="urn:microsoft.com/office/officeart/2005/8/layout/hProcess6"/>
    <dgm:cxn modelId="{F5A50E1E-9364-400F-8081-EAA14DA5453B}" srcId="{97AAC7DD-27E2-4084-82B1-FFC0CCF152BD}" destId="{CA9F1B0D-8460-47CA-97E1-7C9A2FA4C0CA}" srcOrd="0" destOrd="0" parTransId="{FD5D0600-47C1-4504-BD47-2C6EB2BA9916}" sibTransId="{5AAB48AE-8547-4B73-917F-6F015F07831B}"/>
    <dgm:cxn modelId="{8F78E72F-9195-42B2-82A9-84BFB23ED989}" type="presOf" srcId="{F9D44979-B6F8-47BE-8781-8C4C7B0DFDBE}" destId="{1DEF51FC-08C7-4446-B3C6-AE2844A94A25}" srcOrd="0" destOrd="0" presId="urn:microsoft.com/office/officeart/2005/8/layout/hProcess6"/>
    <dgm:cxn modelId="{59198430-4A73-4F8D-A8F1-401E421ECCC3}" type="presOf" srcId="{0C9A16A8-D91C-47BD-A5C7-FE6D854BD42E}" destId="{02E9ED4B-24EF-4DD3-9DFB-1C8D5B51C196}" srcOrd="1" destOrd="0" presId="urn:microsoft.com/office/officeart/2005/8/layout/hProcess6"/>
    <dgm:cxn modelId="{1FD9B236-CB92-4A06-B554-4311B2A231BB}" type="presOf" srcId="{9417AC56-86BD-4229-8117-B8352588691E}" destId="{B9C9B9DA-0521-46B5-AD4C-589F4F1F9A54}" srcOrd="1" destOrd="0" presId="urn:microsoft.com/office/officeart/2005/8/layout/hProcess6"/>
    <dgm:cxn modelId="{CDF9E13E-F1BA-4F8E-A2FA-330D5BD8224F}" srcId="{97AAC7DD-27E2-4084-82B1-FFC0CCF152BD}" destId="{F9D44979-B6F8-47BE-8781-8C4C7B0DFDBE}" srcOrd="1" destOrd="0" parTransId="{AF4E3781-4C1C-4BEA-A23F-F1767FFEF1A6}" sibTransId="{669031CB-DF8A-42C4-B423-5D594EB7E16D}"/>
    <dgm:cxn modelId="{A7C95049-5DDE-4CB7-B3CC-C792F8BB3541}" type="presOf" srcId="{C72F9E59-AB23-451F-99DB-8FDD7DEE4C93}" destId="{0A651D8A-80A6-4DC2-BCD3-E42C4730A194}" srcOrd="0" destOrd="0" presId="urn:microsoft.com/office/officeart/2005/8/layout/hProcess6"/>
    <dgm:cxn modelId="{29976A6C-F84E-42A7-8078-4C97E94EE4DC}" type="presOf" srcId="{97AAC7DD-27E2-4084-82B1-FFC0CCF152BD}" destId="{8FEEBABD-E20A-4CA6-9D26-8B55650EDB9A}" srcOrd="0" destOrd="0" presId="urn:microsoft.com/office/officeart/2005/8/layout/hProcess6"/>
    <dgm:cxn modelId="{CF8BAE53-65D6-4464-8336-4DBA05FDAA1E}" srcId="{97AAC7DD-27E2-4084-82B1-FFC0CCF152BD}" destId="{C72F9E59-AB23-451F-99DB-8FDD7DEE4C93}" srcOrd="3" destOrd="0" parTransId="{50882368-92D6-4A48-9EBD-DE37BB7DE30B}" sibTransId="{C98A405D-FE59-4249-92ED-51D1B5F32067}"/>
    <dgm:cxn modelId="{E415C985-F17E-49A5-A8E5-49B9EE836D6A}" srcId="{97AAC7DD-27E2-4084-82B1-FFC0CCF152BD}" destId="{EA122617-1420-4A7C-A104-C8DAE2BB4379}" srcOrd="2" destOrd="0" parTransId="{3149D3C5-4B8D-42AC-A41B-E0DA9B13B648}" sibTransId="{B408CE68-E063-45F9-9690-6C3E7D9D6E30}"/>
    <dgm:cxn modelId="{F3B3539B-61D7-4041-8C98-83EC5F34A352}" type="presOf" srcId="{EA122617-1420-4A7C-A104-C8DAE2BB4379}" destId="{1B01877B-64C6-49C1-9A2C-92BBC0B9E888}" srcOrd="0" destOrd="0" presId="urn:microsoft.com/office/officeart/2005/8/layout/hProcess6"/>
    <dgm:cxn modelId="{C6F9F2A5-7CBD-4477-8E13-FB8D92B5054C}" srcId="{F9D44979-B6F8-47BE-8781-8C4C7B0DFDBE}" destId="{F848CFAE-EF64-4DFE-9E87-8FF5B7DD01CF}" srcOrd="0" destOrd="0" parTransId="{3703599A-3E8F-4B8C-B13B-B2B44263CA40}" sibTransId="{B13B9E3B-9C3D-4B92-8536-B9BB084D6B23}"/>
    <dgm:cxn modelId="{E54186AE-184E-41D2-9333-AD453E7FB9EC}" srcId="{EA122617-1420-4A7C-A104-C8DAE2BB4379}" destId="{0C9A16A8-D91C-47BD-A5C7-FE6D854BD42E}" srcOrd="0" destOrd="0" parTransId="{D5040A00-D6C6-4698-8A37-E068E81B0EA8}" sibTransId="{3618AEB8-1F7E-4C3C-9BF7-A6E645C6731F}"/>
    <dgm:cxn modelId="{9A1F7DCE-F893-476D-9D97-8D269462ACB0}" type="presOf" srcId="{89F15D60-98A7-41C1-85DB-BAE98CAE8578}" destId="{C9858B51-194C-42D5-B86F-F76C9917EDF0}" srcOrd="1" destOrd="0" presId="urn:microsoft.com/office/officeart/2005/8/layout/hProcess6"/>
    <dgm:cxn modelId="{2C14B5CE-58EA-498B-9DB7-5CDB07FD45CE}" type="presOf" srcId="{89F15D60-98A7-41C1-85DB-BAE98CAE8578}" destId="{1EA71221-B751-4645-8BF0-0ABAD22CA0FE}" srcOrd="0" destOrd="0" presId="urn:microsoft.com/office/officeart/2005/8/layout/hProcess6"/>
    <dgm:cxn modelId="{8297AFCF-F8EA-43F8-B11D-F8E88084D301}" srcId="{CA9F1B0D-8460-47CA-97E1-7C9A2FA4C0CA}" destId="{89F15D60-98A7-41C1-85DB-BAE98CAE8578}" srcOrd="0" destOrd="0" parTransId="{3C81AE31-BD48-4E4A-BD48-EA8A99221AFB}" sibTransId="{7717C543-C71A-4435-B57D-604A7338F80D}"/>
    <dgm:cxn modelId="{577D7EDB-A154-4021-8FE4-8E147626ED77}" type="presOf" srcId="{CA9F1B0D-8460-47CA-97E1-7C9A2FA4C0CA}" destId="{1C086FB2-EF77-47A9-876F-D442D76EA9A3}" srcOrd="0" destOrd="0" presId="urn:microsoft.com/office/officeart/2005/8/layout/hProcess6"/>
    <dgm:cxn modelId="{3F7EAEEE-B7FE-4573-B8B1-79861174C668}" type="presOf" srcId="{F848CFAE-EF64-4DFE-9E87-8FF5B7DD01CF}" destId="{95EFB1A4-2EFD-4AA5-B600-0E756C2F9C6F}" srcOrd="0" destOrd="0" presId="urn:microsoft.com/office/officeart/2005/8/layout/hProcess6"/>
    <dgm:cxn modelId="{7CDAA0EF-8EE1-49E6-A733-7BD8B584A63C}" type="presOf" srcId="{0C9A16A8-D91C-47BD-A5C7-FE6D854BD42E}" destId="{7CBAD668-838F-414A-98F1-34A8BB2328ED}" srcOrd="0" destOrd="0" presId="urn:microsoft.com/office/officeart/2005/8/layout/hProcess6"/>
    <dgm:cxn modelId="{F8B34C22-5A3D-4088-A79F-BBA99F1A0FE1}" type="presParOf" srcId="{8FEEBABD-E20A-4CA6-9D26-8B55650EDB9A}" destId="{33C7330C-C0FE-497D-A75C-85F622219011}" srcOrd="0" destOrd="0" presId="urn:microsoft.com/office/officeart/2005/8/layout/hProcess6"/>
    <dgm:cxn modelId="{386F850A-C637-416F-9982-8DE4ED95AC79}" type="presParOf" srcId="{33C7330C-C0FE-497D-A75C-85F622219011}" destId="{5087ECFC-D448-4C3E-AA27-ACB9CC223CC7}" srcOrd="0" destOrd="0" presId="urn:microsoft.com/office/officeart/2005/8/layout/hProcess6"/>
    <dgm:cxn modelId="{E7E3F6D9-9D13-407C-9A45-D9205833C318}" type="presParOf" srcId="{33C7330C-C0FE-497D-A75C-85F622219011}" destId="{1EA71221-B751-4645-8BF0-0ABAD22CA0FE}" srcOrd="1" destOrd="0" presId="urn:microsoft.com/office/officeart/2005/8/layout/hProcess6"/>
    <dgm:cxn modelId="{644CE79A-046E-45BF-AA3D-AD32ECAEF7A8}" type="presParOf" srcId="{33C7330C-C0FE-497D-A75C-85F622219011}" destId="{C9858B51-194C-42D5-B86F-F76C9917EDF0}" srcOrd="2" destOrd="0" presId="urn:microsoft.com/office/officeart/2005/8/layout/hProcess6"/>
    <dgm:cxn modelId="{7443E1B9-3FC3-46E4-AE12-613DA419E087}" type="presParOf" srcId="{33C7330C-C0FE-497D-A75C-85F622219011}" destId="{1C086FB2-EF77-47A9-876F-D442D76EA9A3}" srcOrd="3" destOrd="0" presId="urn:microsoft.com/office/officeart/2005/8/layout/hProcess6"/>
    <dgm:cxn modelId="{47A3D0F1-33A6-44C7-BFDA-BA16FBD0008A}" type="presParOf" srcId="{8FEEBABD-E20A-4CA6-9D26-8B55650EDB9A}" destId="{A7247F15-8342-4A17-BEA0-3238CB0630C4}" srcOrd="1" destOrd="0" presId="urn:microsoft.com/office/officeart/2005/8/layout/hProcess6"/>
    <dgm:cxn modelId="{4AB1B4F1-6AB9-4951-8862-BDDCE052241A}" type="presParOf" srcId="{8FEEBABD-E20A-4CA6-9D26-8B55650EDB9A}" destId="{D7B367A7-5CF0-49AC-AEBA-A4E8FE9FA82A}" srcOrd="2" destOrd="0" presId="urn:microsoft.com/office/officeart/2005/8/layout/hProcess6"/>
    <dgm:cxn modelId="{15507BA4-0326-42B3-A44F-FBD1C022EAFD}" type="presParOf" srcId="{D7B367A7-5CF0-49AC-AEBA-A4E8FE9FA82A}" destId="{A2F46A80-E5E2-427E-BD58-23ABB6F83826}" srcOrd="0" destOrd="0" presId="urn:microsoft.com/office/officeart/2005/8/layout/hProcess6"/>
    <dgm:cxn modelId="{1428681D-7810-4B34-8946-426C1CE0ACF5}" type="presParOf" srcId="{D7B367A7-5CF0-49AC-AEBA-A4E8FE9FA82A}" destId="{95EFB1A4-2EFD-4AA5-B600-0E756C2F9C6F}" srcOrd="1" destOrd="0" presId="urn:microsoft.com/office/officeart/2005/8/layout/hProcess6"/>
    <dgm:cxn modelId="{33FD20AF-5FE5-4E57-A152-51355C624AEF}" type="presParOf" srcId="{D7B367A7-5CF0-49AC-AEBA-A4E8FE9FA82A}" destId="{9A4A9DCF-B1A2-429E-97A2-BDFCDB07335B}" srcOrd="2" destOrd="0" presId="urn:microsoft.com/office/officeart/2005/8/layout/hProcess6"/>
    <dgm:cxn modelId="{0EF397E6-753C-4F42-94ED-8C770408CEB9}" type="presParOf" srcId="{D7B367A7-5CF0-49AC-AEBA-A4E8FE9FA82A}" destId="{1DEF51FC-08C7-4446-B3C6-AE2844A94A25}" srcOrd="3" destOrd="0" presId="urn:microsoft.com/office/officeart/2005/8/layout/hProcess6"/>
    <dgm:cxn modelId="{28453D4C-0F44-4513-99B0-E7072AB2C48B}" type="presParOf" srcId="{8FEEBABD-E20A-4CA6-9D26-8B55650EDB9A}" destId="{6B34E0F6-EC54-481A-9E63-160FCE68914F}" srcOrd="3" destOrd="0" presId="urn:microsoft.com/office/officeart/2005/8/layout/hProcess6"/>
    <dgm:cxn modelId="{5B10B259-FD71-4DA1-906E-B64654D3BFFD}" type="presParOf" srcId="{8FEEBABD-E20A-4CA6-9D26-8B55650EDB9A}" destId="{7CAEBA30-2207-437E-8D1C-A2D890749884}" srcOrd="4" destOrd="0" presId="urn:microsoft.com/office/officeart/2005/8/layout/hProcess6"/>
    <dgm:cxn modelId="{6619D4A2-E88A-4352-AE33-B397272B23A1}" type="presParOf" srcId="{7CAEBA30-2207-437E-8D1C-A2D890749884}" destId="{E8079DD7-4B7A-4CD9-BD37-72C56229BF54}" srcOrd="0" destOrd="0" presId="urn:microsoft.com/office/officeart/2005/8/layout/hProcess6"/>
    <dgm:cxn modelId="{B7D87497-6ED2-4BFD-87BB-A8A425A6DC48}" type="presParOf" srcId="{7CAEBA30-2207-437E-8D1C-A2D890749884}" destId="{7CBAD668-838F-414A-98F1-34A8BB2328ED}" srcOrd="1" destOrd="0" presId="urn:microsoft.com/office/officeart/2005/8/layout/hProcess6"/>
    <dgm:cxn modelId="{6695CAC0-4D1B-43DA-825D-BE5FC7A2180C}" type="presParOf" srcId="{7CAEBA30-2207-437E-8D1C-A2D890749884}" destId="{02E9ED4B-24EF-4DD3-9DFB-1C8D5B51C196}" srcOrd="2" destOrd="0" presId="urn:microsoft.com/office/officeart/2005/8/layout/hProcess6"/>
    <dgm:cxn modelId="{622681F0-6062-4F2F-A0E4-745C06D67E50}" type="presParOf" srcId="{7CAEBA30-2207-437E-8D1C-A2D890749884}" destId="{1B01877B-64C6-49C1-9A2C-92BBC0B9E888}" srcOrd="3" destOrd="0" presId="urn:microsoft.com/office/officeart/2005/8/layout/hProcess6"/>
    <dgm:cxn modelId="{C0387693-7F95-4F49-B4BB-C0427C80DD35}" type="presParOf" srcId="{8FEEBABD-E20A-4CA6-9D26-8B55650EDB9A}" destId="{420A0702-F846-440B-AA60-60FB994B3F1C}" srcOrd="5" destOrd="0" presId="urn:microsoft.com/office/officeart/2005/8/layout/hProcess6"/>
    <dgm:cxn modelId="{89CD4C27-6B82-460A-85C6-29CACD7EAF8F}" type="presParOf" srcId="{8FEEBABD-E20A-4CA6-9D26-8B55650EDB9A}" destId="{59D72FE9-851C-4149-8871-6ACB60BADDF1}" srcOrd="6" destOrd="0" presId="urn:microsoft.com/office/officeart/2005/8/layout/hProcess6"/>
    <dgm:cxn modelId="{6D0C630C-4ED1-4ADA-8141-4DC233587C1F}" type="presParOf" srcId="{59D72FE9-851C-4149-8871-6ACB60BADDF1}" destId="{CEF9BB83-C2F8-426F-8A97-D2C8293809FC}" srcOrd="0" destOrd="0" presId="urn:microsoft.com/office/officeart/2005/8/layout/hProcess6"/>
    <dgm:cxn modelId="{E2DAAC90-93F1-4AE9-9F24-A2122D73BD7A}" type="presParOf" srcId="{59D72FE9-851C-4149-8871-6ACB60BADDF1}" destId="{0D49F010-9B4A-40E8-8E55-A9CECD4207BA}" srcOrd="1" destOrd="0" presId="urn:microsoft.com/office/officeart/2005/8/layout/hProcess6"/>
    <dgm:cxn modelId="{B162DB4A-42C8-40CF-9183-CC48B9AAEBF8}" type="presParOf" srcId="{59D72FE9-851C-4149-8871-6ACB60BADDF1}" destId="{B9C9B9DA-0521-46B5-AD4C-589F4F1F9A54}" srcOrd="2" destOrd="0" presId="urn:microsoft.com/office/officeart/2005/8/layout/hProcess6"/>
    <dgm:cxn modelId="{FBA37E6C-20E3-45E9-A3F7-A3B01BA997F5}" type="presParOf" srcId="{59D72FE9-851C-4149-8871-6ACB60BADDF1}" destId="{0A651D8A-80A6-4DC2-BCD3-E42C4730A194}" srcOrd="3" destOrd="0" presId="urn:microsoft.com/office/officeart/2005/8/layout/hProcess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F6C3A6-0972-4BD8-809B-7387C20A09EF}">
      <dsp:nvSpPr>
        <dsp:cNvPr id="0" name=""/>
        <dsp:cNvSpPr/>
      </dsp:nvSpPr>
      <dsp:spPr>
        <a:xfrm>
          <a:off x="386896" y="750488"/>
          <a:ext cx="1529754" cy="1337198"/>
        </a:xfrm>
        <a:prstGeom prst="rightArrow">
          <a:avLst>
            <a:gd name="adj1" fmla="val 70000"/>
            <a:gd name="adj2" fmla="val 50000"/>
          </a:avLst>
        </a:prstGeom>
        <a:solidFill>
          <a:schemeClr val="accent3">
            <a:alpha val="90000"/>
            <a:tint val="40000"/>
            <a:hueOff val="0"/>
            <a:satOff val="0"/>
            <a:lumOff val="0"/>
            <a:alphaOff val="0"/>
          </a:schemeClr>
        </a:solidFill>
        <a:ln w="6350" cap="flat" cmpd="sng" algn="ctr">
          <a:solidFill>
            <a:schemeClr val="accent3">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0320" tIns="5080" rIns="10160" bIns="5080" numCol="1" spcCol="1270" anchor="ctr" anchorCtr="0">
          <a:noAutofit/>
        </a:bodyPr>
        <a:lstStyle/>
        <a:p>
          <a:pPr marL="57150" lvl="1" indent="-57150" algn="l" defTabSz="355600">
            <a:lnSpc>
              <a:spcPct val="90000"/>
            </a:lnSpc>
            <a:spcBef>
              <a:spcPct val="0"/>
            </a:spcBef>
            <a:spcAft>
              <a:spcPct val="15000"/>
            </a:spcAft>
            <a:buChar char="•"/>
          </a:pPr>
          <a:r>
            <a:rPr lang="en-US" sz="800" kern="1200" dirty="0"/>
            <a:t>Download forms</a:t>
          </a:r>
        </a:p>
        <a:p>
          <a:pPr marL="57150" lvl="1" indent="-57150" algn="l" defTabSz="355600">
            <a:lnSpc>
              <a:spcPct val="90000"/>
            </a:lnSpc>
            <a:spcBef>
              <a:spcPct val="0"/>
            </a:spcBef>
            <a:spcAft>
              <a:spcPct val="15000"/>
            </a:spcAft>
            <a:buChar char="•"/>
          </a:pPr>
          <a:r>
            <a:rPr lang="en-US" sz="800" kern="1200" dirty="0"/>
            <a:t>Find old report</a:t>
          </a:r>
        </a:p>
        <a:p>
          <a:pPr marL="57150" lvl="1" indent="-57150" algn="l" defTabSz="355600">
            <a:lnSpc>
              <a:spcPct val="90000"/>
            </a:lnSpc>
            <a:spcBef>
              <a:spcPct val="0"/>
            </a:spcBef>
            <a:spcAft>
              <a:spcPct val="15000"/>
            </a:spcAft>
            <a:buChar char="•"/>
          </a:pPr>
          <a:r>
            <a:rPr lang="en-US" sz="800" kern="1200"/>
            <a:t>Create new report</a:t>
          </a:r>
          <a:endParaRPr lang="en-US" sz="800" kern="1200" dirty="0"/>
        </a:p>
        <a:p>
          <a:pPr marL="57150" lvl="1" indent="-57150" algn="l" defTabSz="355600">
            <a:lnSpc>
              <a:spcPct val="90000"/>
            </a:lnSpc>
            <a:spcBef>
              <a:spcPct val="0"/>
            </a:spcBef>
            <a:spcAft>
              <a:spcPct val="15000"/>
            </a:spcAft>
            <a:buChar char="•"/>
          </a:pPr>
          <a:r>
            <a:rPr lang="en-US" sz="800" kern="1200"/>
            <a:t>Fill out forms</a:t>
          </a:r>
          <a:endParaRPr lang="en-US" sz="800" kern="1200" dirty="0"/>
        </a:p>
      </dsp:txBody>
      <dsp:txXfrm>
        <a:off x="769335" y="951068"/>
        <a:ext cx="745755" cy="936038"/>
      </dsp:txXfrm>
    </dsp:sp>
    <dsp:sp modelId="{13107D4B-B9B8-4559-9544-2063D3D55547}">
      <dsp:nvSpPr>
        <dsp:cNvPr id="0" name=""/>
        <dsp:cNvSpPr/>
      </dsp:nvSpPr>
      <dsp:spPr>
        <a:xfrm>
          <a:off x="4457" y="1036649"/>
          <a:ext cx="764877" cy="764877"/>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Jul 15</a:t>
          </a:r>
        </a:p>
      </dsp:txBody>
      <dsp:txXfrm>
        <a:off x="116471" y="1148663"/>
        <a:ext cx="540849" cy="540849"/>
      </dsp:txXfrm>
    </dsp:sp>
    <dsp:sp modelId="{8134456D-18F9-46C3-BEDB-34AAEADC88FA}">
      <dsp:nvSpPr>
        <dsp:cNvPr id="0" name=""/>
        <dsp:cNvSpPr/>
      </dsp:nvSpPr>
      <dsp:spPr>
        <a:xfrm>
          <a:off x="2394699" y="750488"/>
          <a:ext cx="1529754" cy="1337198"/>
        </a:xfrm>
        <a:prstGeom prst="rightArrow">
          <a:avLst>
            <a:gd name="adj1" fmla="val 70000"/>
            <a:gd name="adj2" fmla="val 50000"/>
          </a:avLst>
        </a:prstGeom>
        <a:solidFill>
          <a:schemeClr val="accent3">
            <a:alpha val="90000"/>
            <a:tint val="40000"/>
            <a:hueOff val="0"/>
            <a:satOff val="0"/>
            <a:lumOff val="0"/>
            <a:alphaOff val="0"/>
          </a:schemeClr>
        </a:solidFill>
        <a:ln w="6350" cap="flat" cmpd="sng" algn="ctr">
          <a:solidFill>
            <a:schemeClr val="accent3">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6350" rIns="12700" bIns="6350" numCol="1" spcCol="1270" anchor="ctr" anchorCtr="0">
          <a:noAutofit/>
        </a:bodyPr>
        <a:lstStyle/>
        <a:p>
          <a:pPr marL="0" lvl="0" indent="0" algn="ctr" defTabSz="444500">
            <a:lnSpc>
              <a:spcPct val="90000"/>
            </a:lnSpc>
            <a:spcBef>
              <a:spcPct val="0"/>
            </a:spcBef>
            <a:spcAft>
              <a:spcPct val="35000"/>
            </a:spcAft>
            <a:buNone/>
          </a:pPr>
          <a:r>
            <a:rPr lang="en-US" sz="1000" kern="1200" dirty="0"/>
            <a:t>Email draft report </a:t>
          </a:r>
          <a:br>
            <a:rPr lang="en-US" sz="1000" kern="1200" dirty="0"/>
          </a:br>
          <a:r>
            <a:rPr lang="en-US" sz="1000" kern="1200" dirty="0"/>
            <a:t>to DAS</a:t>
          </a:r>
        </a:p>
      </dsp:txBody>
      <dsp:txXfrm>
        <a:off x="2777138" y="951068"/>
        <a:ext cx="745755" cy="936038"/>
      </dsp:txXfrm>
    </dsp:sp>
    <dsp:sp modelId="{CAA105C3-9ECC-4C31-B86C-FCDE317308A0}">
      <dsp:nvSpPr>
        <dsp:cNvPr id="0" name=""/>
        <dsp:cNvSpPr/>
      </dsp:nvSpPr>
      <dsp:spPr>
        <a:xfrm>
          <a:off x="2012260" y="1036649"/>
          <a:ext cx="764877" cy="764877"/>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Aug 30</a:t>
          </a:r>
        </a:p>
      </dsp:txBody>
      <dsp:txXfrm>
        <a:off x="2124274" y="1148663"/>
        <a:ext cx="540849" cy="540849"/>
      </dsp:txXfrm>
    </dsp:sp>
    <dsp:sp modelId="{3993F78C-4B42-419B-8F60-3C91A8597871}">
      <dsp:nvSpPr>
        <dsp:cNvPr id="0" name=""/>
        <dsp:cNvSpPr/>
      </dsp:nvSpPr>
      <dsp:spPr>
        <a:xfrm>
          <a:off x="4453657" y="750488"/>
          <a:ext cx="1529754" cy="1337198"/>
        </a:xfrm>
        <a:prstGeom prst="rightArrow">
          <a:avLst>
            <a:gd name="adj1" fmla="val 70000"/>
            <a:gd name="adj2" fmla="val 50000"/>
          </a:avLst>
        </a:prstGeom>
        <a:solidFill>
          <a:schemeClr val="accent3">
            <a:alpha val="90000"/>
            <a:tint val="40000"/>
            <a:hueOff val="0"/>
            <a:satOff val="0"/>
            <a:lumOff val="0"/>
            <a:alphaOff val="0"/>
          </a:schemeClr>
        </a:solidFill>
        <a:ln w="6350" cap="flat" cmpd="sng" algn="ctr">
          <a:solidFill>
            <a:schemeClr val="accent3">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6350" rIns="12700" bIns="6350" numCol="1" spcCol="1270" anchor="ctr" anchorCtr="0">
          <a:noAutofit/>
        </a:bodyPr>
        <a:lstStyle/>
        <a:p>
          <a:pPr marL="0" lvl="0" indent="0" algn="ctr" defTabSz="444500">
            <a:lnSpc>
              <a:spcPct val="90000"/>
            </a:lnSpc>
            <a:spcBef>
              <a:spcPct val="0"/>
            </a:spcBef>
            <a:spcAft>
              <a:spcPct val="35000"/>
            </a:spcAft>
            <a:buFont typeface="Arial" panose="020B0604020202020204" pitchFamily="34" charset="0"/>
            <a:buNone/>
          </a:pPr>
          <a:r>
            <a:rPr lang="en-US" sz="1000" kern="1200" dirty="0"/>
            <a:t>Make changes    </a:t>
          </a:r>
          <a:br>
            <a:rPr lang="en-US" sz="1000" kern="1200" dirty="0"/>
          </a:br>
          <a:r>
            <a:rPr lang="en-US" sz="1000" kern="1200" dirty="0"/>
            <a:t> =&gt; </a:t>
          </a:r>
          <a:br>
            <a:rPr lang="en-US" sz="1000" kern="1200" dirty="0"/>
          </a:br>
          <a:r>
            <a:rPr lang="en-US" sz="1000" kern="1200" dirty="0"/>
            <a:t>NOT RETAINED</a:t>
          </a:r>
        </a:p>
      </dsp:txBody>
      <dsp:txXfrm>
        <a:off x="4836096" y="951068"/>
        <a:ext cx="745755" cy="936038"/>
      </dsp:txXfrm>
    </dsp:sp>
    <dsp:sp modelId="{20C83398-5DB8-419E-AAC1-2643AFB791E5}">
      <dsp:nvSpPr>
        <dsp:cNvPr id="0" name=""/>
        <dsp:cNvSpPr/>
      </dsp:nvSpPr>
      <dsp:spPr>
        <a:xfrm>
          <a:off x="4020063" y="1036649"/>
          <a:ext cx="867187" cy="764877"/>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Sept</a:t>
          </a:r>
        </a:p>
      </dsp:txBody>
      <dsp:txXfrm>
        <a:off x="4147060" y="1148663"/>
        <a:ext cx="613193" cy="540849"/>
      </dsp:txXfrm>
    </dsp:sp>
    <dsp:sp modelId="{5981E0DC-E492-4BFC-8A60-F2D559E31FF3}">
      <dsp:nvSpPr>
        <dsp:cNvPr id="0" name=""/>
        <dsp:cNvSpPr/>
      </dsp:nvSpPr>
      <dsp:spPr>
        <a:xfrm>
          <a:off x="6461460" y="750488"/>
          <a:ext cx="1529754" cy="1337198"/>
        </a:xfrm>
        <a:prstGeom prst="rightArrow">
          <a:avLst>
            <a:gd name="adj1" fmla="val 70000"/>
            <a:gd name="adj2" fmla="val 50000"/>
          </a:avLst>
        </a:prstGeom>
        <a:solidFill>
          <a:schemeClr val="accent3">
            <a:alpha val="90000"/>
            <a:tint val="40000"/>
            <a:hueOff val="0"/>
            <a:satOff val="0"/>
            <a:lumOff val="0"/>
            <a:alphaOff val="0"/>
          </a:schemeClr>
        </a:solidFill>
        <a:ln w="6350" cap="flat" cmpd="sng" algn="ctr">
          <a:solidFill>
            <a:schemeClr val="accent3">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6350" rIns="12700" bIns="6350" numCol="1" spcCol="1270" anchor="ctr" anchorCtr="0">
          <a:noAutofit/>
        </a:bodyPr>
        <a:lstStyle/>
        <a:p>
          <a:pPr marL="0" lvl="0" indent="0" algn="ctr" defTabSz="444500">
            <a:lnSpc>
              <a:spcPct val="90000"/>
            </a:lnSpc>
            <a:spcBef>
              <a:spcPct val="0"/>
            </a:spcBef>
            <a:spcAft>
              <a:spcPct val="35000"/>
            </a:spcAft>
            <a:buFont typeface="Arial" panose="020B0604020202020204" pitchFamily="34" charset="0"/>
            <a:buNone/>
          </a:pPr>
          <a:r>
            <a:rPr lang="en-US" sz="1000" kern="1200" dirty="0"/>
            <a:t>After changes accepted, email final report to DAS</a:t>
          </a:r>
        </a:p>
      </dsp:txBody>
      <dsp:txXfrm>
        <a:off x="6843899" y="951068"/>
        <a:ext cx="745755" cy="936038"/>
      </dsp:txXfrm>
    </dsp:sp>
    <dsp:sp modelId="{440EAF6D-F8C7-4DC9-8AE7-097C6DE9C4DA}">
      <dsp:nvSpPr>
        <dsp:cNvPr id="0" name=""/>
        <dsp:cNvSpPr/>
      </dsp:nvSpPr>
      <dsp:spPr>
        <a:xfrm>
          <a:off x="6079021" y="1036649"/>
          <a:ext cx="764877" cy="764877"/>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Sept-Jan</a:t>
          </a:r>
        </a:p>
      </dsp:txBody>
      <dsp:txXfrm>
        <a:off x="6191035" y="1148663"/>
        <a:ext cx="540849" cy="540849"/>
      </dsp:txXfrm>
    </dsp:sp>
    <dsp:sp modelId="{1C5CE9B9-80E5-4187-B428-E1BB1650944D}">
      <dsp:nvSpPr>
        <dsp:cNvPr id="0" name=""/>
        <dsp:cNvSpPr/>
      </dsp:nvSpPr>
      <dsp:spPr>
        <a:xfrm>
          <a:off x="8469263" y="750488"/>
          <a:ext cx="1529754" cy="1337198"/>
        </a:xfrm>
        <a:prstGeom prst="rightArrow">
          <a:avLst>
            <a:gd name="adj1" fmla="val 70000"/>
            <a:gd name="adj2" fmla="val 50000"/>
          </a:avLst>
        </a:prstGeom>
        <a:solidFill>
          <a:schemeClr val="accent3">
            <a:alpha val="90000"/>
            <a:tint val="40000"/>
            <a:hueOff val="0"/>
            <a:satOff val="0"/>
            <a:lumOff val="0"/>
            <a:alphaOff val="0"/>
          </a:schemeClr>
        </a:solidFill>
        <a:ln w="6350" cap="flat" cmpd="sng" algn="ctr">
          <a:solidFill>
            <a:schemeClr val="accent3">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6350" rIns="12700" bIns="6350" numCol="1" spcCol="1270" anchor="ctr" anchorCtr="0">
          <a:noAutofit/>
        </a:bodyPr>
        <a:lstStyle/>
        <a:p>
          <a:pPr marL="0" lvl="0" indent="0" algn="ctr" defTabSz="422275">
            <a:lnSpc>
              <a:spcPct val="90000"/>
            </a:lnSpc>
            <a:spcBef>
              <a:spcPct val="0"/>
            </a:spcBef>
            <a:spcAft>
              <a:spcPct val="35000"/>
            </a:spcAft>
            <a:buFont typeface="Arial" panose="020B0604020202020204" pitchFamily="34" charset="0"/>
            <a:buNone/>
          </a:pPr>
          <a:r>
            <a:rPr lang="en-US" sz="950" kern="1200" dirty="0"/>
            <a:t>DAS approves final report, Agency emails to CHRO, legislators</a:t>
          </a:r>
        </a:p>
      </dsp:txBody>
      <dsp:txXfrm>
        <a:off x="8851702" y="951068"/>
        <a:ext cx="745755" cy="936038"/>
      </dsp:txXfrm>
    </dsp:sp>
    <dsp:sp modelId="{E54262CB-E46A-4990-83B1-BEDAEEE93D94}">
      <dsp:nvSpPr>
        <dsp:cNvPr id="0" name=""/>
        <dsp:cNvSpPr/>
      </dsp:nvSpPr>
      <dsp:spPr>
        <a:xfrm>
          <a:off x="8086824" y="1036649"/>
          <a:ext cx="764877" cy="764877"/>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Sept-Jan</a:t>
          </a:r>
        </a:p>
      </dsp:txBody>
      <dsp:txXfrm>
        <a:off x="8198838" y="1148663"/>
        <a:ext cx="540849" cy="540849"/>
      </dsp:txXfrm>
    </dsp:sp>
    <dsp:sp modelId="{4F7E2661-5D02-4137-A870-F59E4580DBB4}">
      <dsp:nvSpPr>
        <dsp:cNvPr id="0" name=""/>
        <dsp:cNvSpPr/>
      </dsp:nvSpPr>
      <dsp:spPr>
        <a:xfrm>
          <a:off x="10438585" y="750488"/>
          <a:ext cx="1606716" cy="1337198"/>
        </a:xfrm>
        <a:prstGeom prst="rightArrow">
          <a:avLst>
            <a:gd name="adj1" fmla="val 70000"/>
            <a:gd name="adj2" fmla="val 50000"/>
          </a:avLst>
        </a:prstGeom>
        <a:solidFill>
          <a:schemeClr val="accent3">
            <a:alpha val="90000"/>
            <a:tint val="40000"/>
            <a:hueOff val="0"/>
            <a:satOff val="0"/>
            <a:lumOff val="0"/>
            <a:alphaOff val="0"/>
          </a:schemeClr>
        </a:solidFill>
        <a:ln w="6350" cap="flat" cmpd="sng" algn="ctr">
          <a:solidFill>
            <a:schemeClr val="accent3">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6350" rIns="12700" bIns="6350" numCol="1" spcCol="1270" anchor="ctr" anchorCtr="0">
          <a:noAutofit/>
        </a:bodyPr>
        <a:lstStyle/>
        <a:p>
          <a:pPr marL="0" lvl="0" indent="0" algn="ctr" defTabSz="444500">
            <a:lnSpc>
              <a:spcPct val="90000"/>
            </a:lnSpc>
            <a:spcBef>
              <a:spcPct val="0"/>
            </a:spcBef>
            <a:spcAft>
              <a:spcPct val="35000"/>
            </a:spcAft>
            <a:buNone/>
          </a:pPr>
          <a:r>
            <a:rPr lang="en-US" sz="1000" kern="1200" dirty="0"/>
            <a:t>Non-compliance reports </a:t>
          </a:r>
          <a:br>
            <a:rPr lang="en-US" sz="1000" kern="1200" dirty="0"/>
          </a:br>
          <a:r>
            <a:rPr lang="en-US" sz="1000" kern="1200" dirty="0"/>
            <a:t>sent</a:t>
          </a:r>
        </a:p>
      </dsp:txBody>
      <dsp:txXfrm>
        <a:off x="10840264" y="951068"/>
        <a:ext cx="783274" cy="936038"/>
      </dsp:txXfrm>
    </dsp:sp>
    <dsp:sp modelId="{FF4EA6C7-DB96-46C1-BE81-AF7D61EC9707}">
      <dsp:nvSpPr>
        <dsp:cNvPr id="0" name=""/>
        <dsp:cNvSpPr/>
      </dsp:nvSpPr>
      <dsp:spPr>
        <a:xfrm>
          <a:off x="10094627" y="1036649"/>
          <a:ext cx="764877" cy="764877"/>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Jan</a:t>
          </a:r>
        </a:p>
      </dsp:txBody>
      <dsp:txXfrm>
        <a:off x="10206641" y="1148663"/>
        <a:ext cx="540849" cy="5408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A71221-B751-4645-8BF0-0ABAD22CA0FE}">
      <dsp:nvSpPr>
        <dsp:cNvPr id="0" name=""/>
        <dsp:cNvSpPr/>
      </dsp:nvSpPr>
      <dsp:spPr>
        <a:xfrm>
          <a:off x="432219" y="511586"/>
          <a:ext cx="1711088" cy="1495707"/>
        </a:xfrm>
        <a:prstGeom prst="rightArrow">
          <a:avLst>
            <a:gd name="adj1" fmla="val 70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3020" tIns="8255" rIns="16510" bIns="8255" numCol="1" spcCol="1270" anchor="ctr" anchorCtr="0">
          <a:noAutofit/>
        </a:bodyPr>
        <a:lstStyle/>
        <a:p>
          <a:pPr marL="0" lvl="0" indent="0" algn="ctr" defTabSz="577850">
            <a:lnSpc>
              <a:spcPct val="90000"/>
            </a:lnSpc>
            <a:spcBef>
              <a:spcPct val="0"/>
            </a:spcBef>
            <a:spcAft>
              <a:spcPct val="35000"/>
            </a:spcAft>
            <a:buNone/>
          </a:pPr>
          <a:r>
            <a:rPr lang="en-US" sz="1300" kern="1200" dirty="0"/>
            <a:t>Find preliminary report online </a:t>
          </a:r>
        </a:p>
      </dsp:txBody>
      <dsp:txXfrm>
        <a:off x="859991" y="735942"/>
        <a:ext cx="834155" cy="1046995"/>
      </dsp:txXfrm>
    </dsp:sp>
    <dsp:sp modelId="{1C086FB2-EF77-47A9-876F-D442D76EA9A3}">
      <dsp:nvSpPr>
        <dsp:cNvPr id="0" name=""/>
        <dsp:cNvSpPr/>
      </dsp:nvSpPr>
      <dsp:spPr>
        <a:xfrm>
          <a:off x="4446" y="831668"/>
          <a:ext cx="855544" cy="85554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Jun 30</a:t>
          </a:r>
        </a:p>
      </dsp:txBody>
      <dsp:txXfrm>
        <a:off x="129738" y="956960"/>
        <a:ext cx="604960" cy="604960"/>
      </dsp:txXfrm>
    </dsp:sp>
    <dsp:sp modelId="{95EFB1A4-2EFD-4AA5-B600-0E756C2F9C6F}">
      <dsp:nvSpPr>
        <dsp:cNvPr id="0" name=""/>
        <dsp:cNvSpPr/>
      </dsp:nvSpPr>
      <dsp:spPr>
        <a:xfrm>
          <a:off x="2678023" y="511586"/>
          <a:ext cx="1711088" cy="1495707"/>
        </a:xfrm>
        <a:prstGeom prst="rightArrow">
          <a:avLst>
            <a:gd name="adj1" fmla="val 70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3020" tIns="8255" rIns="16510" bIns="8255" numCol="1" spcCol="1270" anchor="ctr" anchorCtr="0">
          <a:noAutofit/>
        </a:bodyPr>
        <a:lstStyle/>
        <a:p>
          <a:pPr marL="0" lvl="0" indent="0" algn="ctr" defTabSz="577850">
            <a:lnSpc>
              <a:spcPct val="90000"/>
            </a:lnSpc>
            <a:spcBef>
              <a:spcPct val="0"/>
            </a:spcBef>
            <a:spcAft>
              <a:spcPct val="35000"/>
            </a:spcAft>
            <a:buNone/>
          </a:pPr>
          <a:r>
            <a:rPr lang="en-US" sz="1300" kern="1200" dirty="0"/>
            <a:t>Make changes   =&gt; RETAINED</a:t>
          </a:r>
        </a:p>
      </dsp:txBody>
      <dsp:txXfrm>
        <a:off x="3105795" y="735942"/>
        <a:ext cx="834155" cy="1046995"/>
      </dsp:txXfrm>
    </dsp:sp>
    <dsp:sp modelId="{1DEF51FC-08C7-4446-B3C6-AE2844A94A25}">
      <dsp:nvSpPr>
        <dsp:cNvPr id="0" name=""/>
        <dsp:cNvSpPr/>
      </dsp:nvSpPr>
      <dsp:spPr>
        <a:xfrm>
          <a:off x="2250251" y="831668"/>
          <a:ext cx="855544" cy="85554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Jul</a:t>
          </a:r>
        </a:p>
      </dsp:txBody>
      <dsp:txXfrm>
        <a:off x="2375543" y="956960"/>
        <a:ext cx="604960" cy="604960"/>
      </dsp:txXfrm>
    </dsp:sp>
    <dsp:sp modelId="{7CBAD668-838F-414A-98F1-34A8BB2328ED}">
      <dsp:nvSpPr>
        <dsp:cNvPr id="0" name=""/>
        <dsp:cNvSpPr/>
      </dsp:nvSpPr>
      <dsp:spPr>
        <a:xfrm>
          <a:off x="4923827" y="511586"/>
          <a:ext cx="1711088" cy="1495707"/>
        </a:xfrm>
        <a:prstGeom prst="rightArrow">
          <a:avLst>
            <a:gd name="adj1" fmla="val 70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3020" tIns="8255" rIns="16510" bIns="8255" numCol="1" spcCol="1270" anchor="ctr" anchorCtr="0">
          <a:noAutofit/>
        </a:bodyPr>
        <a:lstStyle/>
        <a:p>
          <a:pPr marL="0" lvl="0" indent="0" algn="ctr" defTabSz="577850">
            <a:lnSpc>
              <a:spcPct val="90000"/>
            </a:lnSpc>
            <a:spcBef>
              <a:spcPct val="0"/>
            </a:spcBef>
            <a:spcAft>
              <a:spcPct val="35000"/>
            </a:spcAft>
            <a:buNone/>
          </a:pPr>
          <a:r>
            <a:rPr lang="en-US" sz="1300" kern="1200" dirty="0"/>
            <a:t>Final report available online</a:t>
          </a:r>
        </a:p>
      </dsp:txBody>
      <dsp:txXfrm>
        <a:off x="5351600" y="735942"/>
        <a:ext cx="834155" cy="1046995"/>
      </dsp:txXfrm>
    </dsp:sp>
    <dsp:sp modelId="{1B01877B-64C6-49C1-9A2C-92BBC0B9E888}">
      <dsp:nvSpPr>
        <dsp:cNvPr id="0" name=""/>
        <dsp:cNvSpPr/>
      </dsp:nvSpPr>
      <dsp:spPr>
        <a:xfrm>
          <a:off x="4496055" y="831668"/>
          <a:ext cx="855544" cy="85554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Sept 30</a:t>
          </a:r>
        </a:p>
      </dsp:txBody>
      <dsp:txXfrm>
        <a:off x="4621347" y="956960"/>
        <a:ext cx="604960" cy="604960"/>
      </dsp:txXfrm>
    </dsp:sp>
    <dsp:sp modelId="{0D49F010-9B4A-40E8-8E55-A9CECD4207BA}">
      <dsp:nvSpPr>
        <dsp:cNvPr id="0" name=""/>
        <dsp:cNvSpPr/>
      </dsp:nvSpPr>
      <dsp:spPr>
        <a:xfrm>
          <a:off x="7169632" y="511586"/>
          <a:ext cx="1711088" cy="1495707"/>
        </a:xfrm>
        <a:prstGeom prst="rightArrow">
          <a:avLst>
            <a:gd name="adj1" fmla="val 70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3020" tIns="8255" rIns="16510" bIns="8255" numCol="1" spcCol="1270" anchor="ctr" anchorCtr="0">
          <a:noAutofit/>
        </a:bodyPr>
        <a:lstStyle/>
        <a:p>
          <a:pPr marL="0" lvl="0" indent="0" algn="ctr" defTabSz="577850">
            <a:lnSpc>
              <a:spcPct val="90000"/>
            </a:lnSpc>
            <a:spcBef>
              <a:spcPct val="0"/>
            </a:spcBef>
            <a:spcAft>
              <a:spcPct val="35000"/>
            </a:spcAft>
            <a:buNone/>
          </a:pPr>
          <a:r>
            <a:rPr lang="en-US" sz="1300" kern="1200" dirty="0"/>
            <a:t>Non-compliance reports sent</a:t>
          </a:r>
        </a:p>
      </dsp:txBody>
      <dsp:txXfrm>
        <a:off x="7597404" y="735942"/>
        <a:ext cx="834155" cy="1046995"/>
      </dsp:txXfrm>
    </dsp:sp>
    <dsp:sp modelId="{0A651D8A-80A6-4DC2-BCD3-E42C4730A194}">
      <dsp:nvSpPr>
        <dsp:cNvPr id="0" name=""/>
        <dsp:cNvSpPr/>
      </dsp:nvSpPr>
      <dsp:spPr>
        <a:xfrm>
          <a:off x="6741859" y="831668"/>
          <a:ext cx="855544" cy="85554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Jan</a:t>
          </a:r>
        </a:p>
      </dsp:txBody>
      <dsp:txXfrm>
        <a:off x="6867151" y="956960"/>
        <a:ext cx="604960" cy="60496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E6BD4B-11AC-4EEE-965B-12F59D7C8368}" type="datetimeFigureOut">
              <a:rPr lang="en-US" smtClean="0"/>
              <a:t>7/31/2024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D3728C-F259-40BA-AD2C-8EE6A33C834D}" type="slidenum">
              <a:rPr lang="en-US" smtClean="0"/>
              <a:t>‹#›</a:t>
            </a:fld>
            <a:endParaRPr lang="en-US"/>
          </a:p>
        </p:txBody>
      </p:sp>
    </p:spTree>
    <p:extLst>
      <p:ext uri="{BB962C8B-B14F-4D97-AF65-F5344CB8AC3E}">
        <p14:creationId xmlns:p14="http://schemas.microsoft.com/office/powerpoint/2010/main" val="3606032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691CA7-8C49-BF42-AD24-1759C50FFAD0}" type="slidenum">
              <a:rPr lang="en-US" smtClean="0"/>
              <a:t>4</a:t>
            </a:fld>
            <a:endParaRPr lang="en-US"/>
          </a:p>
        </p:txBody>
      </p:sp>
    </p:spTree>
    <p:extLst>
      <p:ext uri="{BB962C8B-B14F-4D97-AF65-F5344CB8AC3E}">
        <p14:creationId xmlns:p14="http://schemas.microsoft.com/office/powerpoint/2010/main" val="4237097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solidFill>
                <a:srgbClr val="0A0A0A"/>
              </a:solidFill>
              <a:effectLst/>
              <a:latin typeface="open-sans"/>
            </a:endParaRPr>
          </a:p>
        </p:txBody>
      </p:sp>
      <p:sp>
        <p:nvSpPr>
          <p:cNvPr id="4" name="Slide Number Placeholder 3"/>
          <p:cNvSpPr>
            <a:spLocks noGrp="1"/>
          </p:cNvSpPr>
          <p:nvPr>
            <p:ph type="sldNum" sz="quarter" idx="5"/>
          </p:nvPr>
        </p:nvSpPr>
        <p:spPr/>
        <p:txBody>
          <a:bodyPr/>
          <a:lstStyle/>
          <a:p>
            <a:fld id="{E96E33DA-B7DF-45B6-AF72-BF03DB514E99}" type="slidenum">
              <a:rPr lang="en-US" smtClean="0"/>
              <a:t>20</a:t>
            </a:fld>
            <a:endParaRPr lang="en-US"/>
          </a:p>
        </p:txBody>
      </p:sp>
    </p:spTree>
    <p:extLst>
      <p:ext uri="{BB962C8B-B14F-4D97-AF65-F5344CB8AC3E}">
        <p14:creationId xmlns:p14="http://schemas.microsoft.com/office/powerpoint/2010/main" val="3759643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6E33DA-B7DF-45B6-AF72-BF03DB514E9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3564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endParaRPr lang="en-US" sz="19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96E33DA-B7DF-45B6-AF72-BF03DB514E99}" type="slidenum">
              <a:rPr lang="en-US" smtClean="0"/>
              <a:t>22</a:t>
            </a:fld>
            <a:endParaRPr lang="en-US"/>
          </a:p>
        </p:txBody>
      </p:sp>
    </p:spTree>
    <p:extLst>
      <p:ext uri="{BB962C8B-B14F-4D97-AF65-F5344CB8AC3E}">
        <p14:creationId xmlns:p14="http://schemas.microsoft.com/office/powerpoint/2010/main" val="1660003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E33DA-B7DF-45B6-AF72-BF03DB514E99}" type="slidenum">
              <a:rPr lang="en-US" smtClean="0"/>
              <a:t>23</a:t>
            </a:fld>
            <a:endParaRPr lang="en-US"/>
          </a:p>
        </p:txBody>
      </p:sp>
    </p:spTree>
    <p:extLst>
      <p:ext uri="{BB962C8B-B14F-4D97-AF65-F5344CB8AC3E}">
        <p14:creationId xmlns:p14="http://schemas.microsoft.com/office/powerpoint/2010/main" val="3077843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55928-DC77-CDC5-EB44-58CF41DC19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17AD42-25D3-82CE-1D4A-F9F59C45AB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932DEA-E644-3C3D-3BAC-7B06DE205D90}"/>
              </a:ext>
            </a:extLst>
          </p:cNvPr>
          <p:cNvSpPr>
            <a:spLocks noGrp="1"/>
          </p:cNvSpPr>
          <p:nvPr>
            <p:ph type="body" idx="1"/>
          </p:nvPr>
        </p:nvSpPr>
        <p:spPr/>
        <p:txBody>
          <a:bodyPr/>
          <a:lstStyle/>
          <a:p>
            <a:pPr>
              <a:lnSpc>
                <a:spcPct val="107000"/>
              </a:lnSpc>
            </a:pPr>
            <a:endParaRPr lang="en-US" sz="13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8B8A7FEC-A183-7001-DC55-E64BB3F8B15C}"/>
              </a:ext>
            </a:extLst>
          </p:cNvPr>
          <p:cNvSpPr>
            <a:spLocks noGrp="1"/>
          </p:cNvSpPr>
          <p:nvPr>
            <p:ph type="sldNum" sz="quarter" idx="5"/>
          </p:nvPr>
        </p:nvSpPr>
        <p:spPr/>
        <p:txBody>
          <a:bodyPr/>
          <a:lstStyle/>
          <a:p>
            <a:fld id="{E96E33DA-B7DF-45B6-AF72-BF03DB514E99}" type="slidenum">
              <a:rPr lang="en-US" smtClean="0"/>
              <a:t>24</a:t>
            </a:fld>
            <a:endParaRPr lang="en-US"/>
          </a:p>
        </p:txBody>
      </p:sp>
    </p:spTree>
    <p:extLst>
      <p:ext uri="{BB962C8B-B14F-4D97-AF65-F5344CB8AC3E}">
        <p14:creationId xmlns:p14="http://schemas.microsoft.com/office/powerpoint/2010/main" val="2998583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E33DA-B7DF-45B6-AF72-BF03DB514E99}" type="slidenum">
              <a:rPr lang="en-US" smtClean="0"/>
              <a:t>25</a:t>
            </a:fld>
            <a:endParaRPr lang="en-US"/>
          </a:p>
        </p:txBody>
      </p:sp>
    </p:spTree>
    <p:extLst>
      <p:ext uri="{BB962C8B-B14F-4D97-AF65-F5344CB8AC3E}">
        <p14:creationId xmlns:p14="http://schemas.microsoft.com/office/powerpoint/2010/main" val="3990597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E33DA-B7DF-45B6-AF72-BF03DB514E99}" type="slidenum">
              <a:rPr lang="en-US" smtClean="0"/>
              <a:t>26</a:t>
            </a:fld>
            <a:endParaRPr lang="en-US"/>
          </a:p>
        </p:txBody>
      </p:sp>
    </p:spTree>
    <p:extLst>
      <p:ext uri="{BB962C8B-B14F-4D97-AF65-F5344CB8AC3E}">
        <p14:creationId xmlns:p14="http://schemas.microsoft.com/office/powerpoint/2010/main" val="2990901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E33DA-B7DF-45B6-AF72-BF03DB514E99}" type="slidenum">
              <a:rPr lang="en-US" smtClean="0"/>
              <a:t>27</a:t>
            </a:fld>
            <a:endParaRPr lang="en-US"/>
          </a:p>
        </p:txBody>
      </p:sp>
    </p:spTree>
    <p:extLst>
      <p:ext uri="{BB962C8B-B14F-4D97-AF65-F5344CB8AC3E}">
        <p14:creationId xmlns:p14="http://schemas.microsoft.com/office/powerpoint/2010/main" val="1641740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sv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BD28F-6A74-97C7-F7E1-9A82922A91E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9E9D422-30F5-B23C-AB8D-5FDF760C29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FEC8B45-F2D1-C249-6142-90FC6F3BBBC4}"/>
              </a:ext>
            </a:extLst>
          </p:cNvPr>
          <p:cNvSpPr>
            <a:spLocks noGrp="1"/>
          </p:cNvSpPr>
          <p:nvPr>
            <p:ph type="dt" sz="half" idx="10"/>
          </p:nvPr>
        </p:nvSpPr>
        <p:spPr/>
        <p:txBody>
          <a:bodyPr/>
          <a:lstStyle/>
          <a:p>
            <a:fld id="{0544136E-B6B9-4B02-867A-74DA9E9CFF90}" type="datetimeFigureOut">
              <a:rPr lang="en-US" smtClean="0"/>
              <a:t>7/31/2024</a:t>
            </a:fld>
            <a:endParaRPr lang="en-US"/>
          </a:p>
        </p:txBody>
      </p:sp>
      <p:sp>
        <p:nvSpPr>
          <p:cNvPr id="5" name="Footer Placeholder 4">
            <a:extLst>
              <a:ext uri="{FF2B5EF4-FFF2-40B4-BE49-F238E27FC236}">
                <a16:creationId xmlns:a16="http://schemas.microsoft.com/office/drawing/2014/main" id="{8FE6ACDE-9CDC-2917-FAC5-2DED0C67C4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CF51C8-2560-4139-9330-30F5FB804022}"/>
              </a:ext>
            </a:extLst>
          </p:cNvPr>
          <p:cNvSpPr>
            <a:spLocks noGrp="1"/>
          </p:cNvSpPr>
          <p:nvPr>
            <p:ph type="sldNum" sz="quarter" idx="12"/>
          </p:nvPr>
        </p:nvSpPr>
        <p:spPr/>
        <p:txBody>
          <a:bodyPr/>
          <a:lstStyle/>
          <a:p>
            <a:fld id="{C62B3422-299B-4AC9-90D5-F428647E0527}" type="slidenum">
              <a:rPr lang="en-US" smtClean="0"/>
              <a:t>‹#›</a:t>
            </a:fld>
            <a:endParaRPr lang="en-US"/>
          </a:p>
        </p:txBody>
      </p:sp>
    </p:spTree>
    <p:extLst>
      <p:ext uri="{BB962C8B-B14F-4D97-AF65-F5344CB8AC3E}">
        <p14:creationId xmlns:p14="http://schemas.microsoft.com/office/powerpoint/2010/main" val="613106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21D84-B73D-0F3D-5EF4-193D679234A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1CC05E1-C6B1-6F2B-4064-3979284000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AB09B7-6D52-D9D8-B39E-AFE63093E70F}"/>
              </a:ext>
            </a:extLst>
          </p:cNvPr>
          <p:cNvSpPr>
            <a:spLocks noGrp="1"/>
          </p:cNvSpPr>
          <p:nvPr>
            <p:ph type="dt" sz="half" idx="10"/>
          </p:nvPr>
        </p:nvSpPr>
        <p:spPr/>
        <p:txBody>
          <a:bodyPr/>
          <a:lstStyle/>
          <a:p>
            <a:fld id="{0544136E-B6B9-4B02-867A-74DA9E9CFF90}" type="datetimeFigureOut">
              <a:rPr lang="en-US" smtClean="0"/>
              <a:t>7/31/2024</a:t>
            </a:fld>
            <a:endParaRPr lang="en-US"/>
          </a:p>
        </p:txBody>
      </p:sp>
      <p:sp>
        <p:nvSpPr>
          <p:cNvPr id="5" name="Footer Placeholder 4">
            <a:extLst>
              <a:ext uri="{FF2B5EF4-FFF2-40B4-BE49-F238E27FC236}">
                <a16:creationId xmlns:a16="http://schemas.microsoft.com/office/drawing/2014/main" id="{9EE529E4-2DCF-9BFD-FF0C-BAB88BB50D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E116DE-5644-6D66-BC20-531795FB87B5}"/>
              </a:ext>
            </a:extLst>
          </p:cNvPr>
          <p:cNvSpPr>
            <a:spLocks noGrp="1"/>
          </p:cNvSpPr>
          <p:nvPr>
            <p:ph type="sldNum" sz="quarter" idx="12"/>
          </p:nvPr>
        </p:nvSpPr>
        <p:spPr/>
        <p:txBody>
          <a:bodyPr/>
          <a:lstStyle/>
          <a:p>
            <a:fld id="{C62B3422-299B-4AC9-90D5-F428647E0527}" type="slidenum">
              <a:rPr lang="en-US" smtClean="0"/>
              <a:t>‹#›</a:t>
            </a:fld>
            <a:endParaRPr lang="en-US"/>
          </a:p>
        </p:txBody>
      </p:sp>
    </p:spTree>
    <p:extLst>
      <p:ext uri="{BB962C8B-B14F-4D97-AF65-F5344CB8AC3E}">
        <p14:creationId xmlns:p14="http://schemas.microsoft.com/office/powerpoint/2010/main" val="2741362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3127FF-36DC-DDAC-BF7F-15C55FF8496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A46E1C0-59F3-8551-9AEF-38814B4616B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01E08B-8DCD-A694-AFAB-118426BC9F99}"/>
              </a:ext>
            </a:extLst>
          </p:cNvPr>
          <p:cNvSpPr>
            <a:spLocks noGrp="1"/>
          </p:cNvSpPr>
          <p:nvPr>
            <p:ph type="dt" sz="half" idx="10"/>
          </p:nvPr>
        </p:nvSpPr>
        <p:spPr/>
        <p:txBody>
          <a:bodyPr/>
          <a:lstStyle/>
          <a:p>
            <a:fld id="{0544136E-B6B9-4B02-867A-74DA9E9CFF90}" type="datetimeFigureOut">
              <a:rPr lang="en-US" smtClean="0"/>
              <a:t>7/31/2024</a:t>
            </a:fld>
            <a:endParaRPr lang="en-US"/>
          </a:p>
        </p:txBody>
      </p:sp>
      <p:sp>
        <p:nvSpPr>
          <p:cNvPr id="5" name="Footer Placeholder 4">
            <a:extLst>
              <a:ext uri="{FF2B5EF4-FFF2-40B4-BE49-F238E27FC236}">
                <a16:creationId xmlns:a16="http://schemas.microsoft.com/office/drawing/2014/main" id="{9A76ED8D-6D70-3028-C9AA-4771C7CF35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55D547-42F7-F133-0434-F39B83D71268}"/>
              </a:ext>
            </a:extLst>
          </p:cNvPr>
          <p:cNvSpPr>
            <a:spLocks noGrp="1"/>
          </p:cNvSpPr>
          <p:nvPr>
            <p:ph type="sldNum" sz="quarter" idx="12"/>
          </p:nvPr>
        </p:nvSpPr>
        <p:spPr/>
        <p:txBody>
          <a:bodyPr/>
          <a:lstStyle/>
          <a:p>
            <a:fld id="{C62B3422-299B-4AC9-90D5-F428647E0527}" type="slidenum">
              <a:rPr lang="en-US" smtClean="0"/>
              <a:t>‹#›</a:t>
            </a:fld>
            <a:endParaRPr lang="en-US"/>
          </a:p>
        </p:txBody>
      </p:sp>
    </p:spTree>
    <p:extLst>
      <p:ext uri="{BB962C8B-B14F-4D97-AF65-F5344CB8AC3E}">
        <p14:creationId xmlns:p14="http://schemas.microsoft.com/office/powerpoint/2010/main" val="26038060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2E2F1-35D8-7067-43E5-1C0668D7DFCD}"/>
              </a:ext>
            </a:extLst>
          </p:cNvPr>
          <p:cNvSpPr>
            <a:spLocks noGrp="1"/>
          </p:cNvSpPr>
          <p:nvPr>
            <p:ph type="ctrTitle" hasCustomPrompt="1"/>
          </p:nvPr>
        </p:nvSpPr>
        <p:spPr>
          <a:xfrm>
            <a:off x="1524000" y="2375648"/>
            <a:ext cx="9144000" cy="967033"/>
          </a:xfrm>
          <a:prstGeom prst="rect">
            <a:avLst/>
          </a:prstGeom>
        </p:spPr>
        <p:txBody>
          <a:bodyPr anchor="b">
            <a:noAutofit/>
          </a:bodyPr>
          <a:lstStyle>
            <a:lvl1pPr algn="ctr">
              <a:defRPr sz="5400">
                <a:solidFill>
                  <a:schemeClr val="tx1"/>
                </a:solidFill>
                <a:latin typeface="Poppins Black" panose="020B0502040204020203" pitchFamily="2" charset="0"/>
                <a:cs typeface="Poppins Black" panose="020B0502040204020203" pitchFamily="2" charset="0"/>
              </a:defRPr>
            </a:lvl1pPr>
          </a:lstStyle>
          <a:p>
            <a:r>
              <a:rPr lang="en-US"/>
              <a:t>Title</a:t>
            </a:r>
          </a:p>
        </p:txBody>
      </p:sp>
      <p:sp>
        <p:nvSpPr>
          <p:cNvPr id="3" name="Subtitle 2">
            <a:extLst>
              <a:ext uri="{FF2B5EF4-FFF2-40B4-BE49-F238E27FC236}">
                <a16:creationId xmlns:a16="http://schemas.microsoft.com/office/drawing/2014/main" id="{F51BFE24-D0CE-22F3-23EC-E747CA2E6692}"/>
              </a:ext>
            </a:extLst>
          </p:cNvPr>
          <p:cNvSpPr>
            <a:spLocks noGrp="1"/>
          </p:cNvSpPr>
          <p:nvPr>
            <p:ph type="subTitle" idx="1"/>
          </p:nvPr>
        </p:nvSpPr>
        <p:spPr>
          <a:xfrm>
            <a:off x="1524000" y="3472670"/>
            <a:ext cx="9144000" cy="467042"/>
          </a:xfrm>
        </p:spPr>
        <p:txBody>
          <a:bodyPr/>
          <a:lstStyle>
            <a:lvl1pPr marL="0" indent="0" algn="ctr">
              <a:buNone/>
              <a:defRPr sz="2400">
                <a:solidFill>
                  <a:schemeClr val="tx1"/>
                </a:solidFill>
                <a:latin typeface="Poppins SemiBold" panose="00000700000000000000" pitchFamily="2" charset="0"/>
                <a:cs typeface="Poppins SemiBold" panose="000007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Picture 4" descr="Text&#10;&#10;Description automatically generated with medium confidence">
            <a:extLst>
              <a:ext uri="{FF2B5EF4-FFF2-40B4-BE49-F238E27FC236}">
                <a16:creationId xmlns:a16="http://schemas.microsoft.com/office/drawing/2014/main" id="{1812DD6D-782D-073B-5F24-A4A474BB01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6848" y="328620"/>
            <a:ext cx="6122893" cy="1230658"/>
          </a:xfrm>
          <a:prstGeom prst="rect">
            <a:avLst/>
          </a:prstGeom>
        </p:spPr>
      </p:pic>
    </p:spTree>
    <p:extLst>
      <p:ext uri="{BB962C8B-B14F-4D97-AF65-F5344CB8AC3E}">
        <p14:creationId xmlns:p14="http://schemas.microsoft.com/office/powerpoint/2010/main" val="2043270583"/>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2E2F1-35D8-7067-43E5-1C0668D7DFCD}"/>
              </a:ext>
            </a:extLst>
          </p:cNvPr>
          <p:cNvSpPr>
            <a:spLocks noGrp="1"/>
          </p:cNvSpPr>
          <p:nvPr>
            <p:ph type="ctrTitle" hasCustomPrompt="1"/>
          </p:nvPr>
        </p:nvSpPr>
        <p:spPr>
          <a:xfrm>
            <a:off x="1524000" y="2178424"/>
            <a:ext cx="9144000" cy="967033"/>
          </a:xfrm>
          <a:prstGeom prst="rect">
            <a:avLst/>
          </a:prstGeom>
        </p:spPr>
        <p:txBody>
          <a:bodyPr anchor="b">
            <a:noAutofit/>
          </a:bodyPr>
          <a:lstStyle>
            <a:lvl1pPr algn="ctr">
              <a:defRPr sz="5400">
                <a:solidFill>
                  <a:schemeClr val="tx1"/>
                </a:solidFill>
                <a:latin typeface="Poppins Black" panose="020B0502040204020203" pitchFamily="2" charset="0"/>
                <a:cs typeface="Poppins Black" panose="020B0502040204020203" pitchFamily="2" charset="0"/>
              </a:defRPr>
            </a:lvl1pPr>
          </a:lstStyle>
          <a:p>
            <a:r>
              <a:rPr lang="en-US"/>
              <a:t>Title</a:t>
            </a:r>
          </a:p>
        </p:txBody>
      </p:sp>
      <p:sp>
        <p:nvSpPr>
          <p:cNvPr id="3" name="Subtitle 2">
            <a:extLst>
              <a:ext uri="{FF2B5EF4-FFF2-40B4-BE49-F238E27FC236}">
                <a16:creationId xmlns:a16="http://schemas.microsoft.com/office/drawing/2014/main" id="{F51BFE24-D0CE-22F3-23EC-E747CA2E6692}"/>
              </a:ext>
            </a:extLst>
          </p:cNvPr>
          <p:cNvSpPr>
            <a:spLocks noGrp="1"/>
          </p:cNvSpPr>
          <p:nvPr>
            <p:ph type="subTitle" idx="1"/>
          </p:nvPr>
        </p:nvSpPr>
        <p:spPr>
          <a:xfrm>
            <a:off x="1524000" y="3245502"/>
            <a:ext cx="9144000" cy="467042"/>
          </a:xfrm>
        </p:spPr>
        <p:txBody>
          <a:bodyPr/>
          <a:lstStyle>
            <a:lvl1pPr marL="0" indent="0" algn="ctr">
              <a:buNone/>
              <a:defRPr sz="2400">
                <a:solidFill>
                  <a:schemeClr val="tx1"/>
                </a:solidFill>
                <a:latin typeface="Poppins SemiBold" panose="00000700000000000000" pitchFamily="2" charset="0"/>
                <a:cs typeface="Poppins SemiBold" panose="000007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Rectangle 9">
            <a:extLst>
              <a:ext uri="{FF2B5EF4-FFF2-40B4-BE49-F238E27FC236}">
                <a16:creationId xmlns:a16="http://schemas.microsoft.com/office/drawing/2014/main" id="{239DF434-260B-1088-1B92-74AEA6D26635}"/>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6" name="Picture 5" descr="Icon&#10;&#10;Description automatically generated with medium confidence">
            <a:extLst>
              <a:ext uri="{FF2B5EF4-FFF2-40B4-BE49-F238E27FC236}">
                <a16:creationId xmlns:a16="http://schemas.microsoft.com/office/drawing/2014/main" id="{64BEF99E-1633-3AC0-73BF-8E1CFC5647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6784" y="5754943"/>
            <a:ext cx="7130178" cy="1022375"/>
          </a:xfrm>
          <a:prstGeom prst="rect">
            <a:avLst/>
          </a:prstGeom>
        </p:spPr>
      </p:pic>
    </p:spTree>
    <p:extLst>
      <p:ext uri="{BB962C8B-B14F-4D97-AF65-F5344CB8AC3E}">
        <p14:creationId xmlns:p14="http://schemas.microsoft.com/office/powerpoint/2010/main" val="2778184078"/>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Ref idx="1001">
        <a:schemeClr val="bg1"/>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0BE3EB-24FC-FC79-3500-373B74E1C789}"/>
              </a:ext>
            </a:extLst>
          </p:cNvPr>
          <p:cNvSpPr>
            <a:spLocks noGrp="1"/>
          </p:cNvSpPr>
          <p:nvPr>
            <p:ph idx="1"/>
          </p:nvPr>
        </p:nvSpPr>
        <p:spPr>
          <a:xfrm>
            <a:off x="838200" y="1825625"/>
            <a:ext cx="10515600" cy="374683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latin typeface="Poppins Light" panose="00000400000000000000" pitchFamily="2" charset="0"/>
                <a:cs typeface="Poppins Light" panose="00000400000000000000" pitchFamily="2" charset="0"/>
              </a:defRPr>
            </a:lvl4pPr>
            <a:lvl5pPr>
              <a:defRPr>
                <a:solidFill>
                  <a:schemeClr val="tx1"/>
                </a:solidFill>
                <a:latin typeface="Poppins ExtraLight" panose="00000300000000000000" pitchFamily="2" charset="0"/>
                <a:cs typeface="Poppins ExtraLight" panose="000003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1BC640C1-4792-081C-3A10-EF92788489FC}"/>
              </a:ext>
            </a:extLst>
          </p:cNvPr>
          <p:cNvSpPr>
            <a:spLocks noGrp="1"/>
          </p:cNvSpPr>
          <p:nvPr>
            <p:ph type="title"/>
          </p:nvPr>
        </p:nvSpPr>
        <p:spPr>
          <a:xfrm>
            <a:off x="838200" y="365125"/>
            <a:ext cx="10515600" cy="1325563"/>
          </a:xfrm>
          <a:prstGeom prst="rect">
            <a:avLst/>
          </a:prstGeom>
        </p:spPr>
        <p:txBody>
          <a:bodyPr/>
          <a:lstStyle>
            <a:lvl1pPr>
              <a:defRPr>
                <a:solidFill>
                  <a:schemeClr val="tx1"/>
                </a:solidFill>
                <a:latin typeface="Poppins Black" panose="00000A00000000000000" pitchFamily="2" charset="0"/>
                <a:cs typeface="Poppins Black" panose="00000A00000000000000" pitchFamily="2" charset="0"/>
              </a:defRPr>
            </a:lvl1pPr>
          </a:lstStyle>
          <a:p>
            <a:r>
              <a:rPr lang="en-US"/>
              <a:t>Click to edit Master title style</a:t>
            </a:r>
          </a:p>
        </p:txBody>
      </p:sp>
      <p:sp>
        <p:nvSpPr>
          <p:cNvPr id="11" name="Rectangle 10">
            <a:extLst>
              <a:ext uri="{FF2B5EF4-FFF2-40B4-BE49-F238E27FC236}">
                <a16:creationId xmlns:a16="http://schemas.microsoft.com/office/drawing/2014/main" id="{B242A745-4F86-D4AD-B0F2-FFC8FC40C747}"/>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4" name="Picture 3" descr="Icon&#10;&#10;Description automatically generated with medium confidence">
            <a:extLst>
              <a:ext uri="{FF2B5EF4-FFF2-40B4-BE49-F238E27FC236}">
                <a16:creationId xmlns:a16="http://schemas.microsoft.com/office/drawing/2014/main" id="{48BB9D93-B79E-EA9D-5CE3-5194106991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6784" y="5754943"/>
            <a:ext cx="7130178" cy="1022375"/>
          </a:xfrm>
          <a:prstGeom prst="rect">
            <a:avLst/>
          </a:prstGeom>
        </p:spPr>
      </p:pic>
    </p:spTree>
    <p:extLst>
      <p:ext uri="{BB962C8B-B14F-4D97-AF65-F5344CB8AC3E}">
        <p14:creationId xmlns:p14="http://schemas.microsoft.com/office/powerpoint/2010/main" val="335600116"/>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ECDE4-65D8-9F11-2CBE-BFD9BE2306A5}"/>
              </a:ext>
            </a:extLst>
          </p:cNvPr>
          <p:cNvSpPr>
            <a:spLocks noGrp="1"/>
          </p:cNvSpPr>
          <p:nvPr>
            <p:ph type="title"/>
          </p:nvPr>
        </p:nvSpPr>
        <p:spPr>
          <a:xfrm>
            <a:off x="831850" y="282021"/>
            <a:ext cx="10515600" cy="998140"/>
          </a:xfrm>
          <a:prstGeom prst="rect">
            <a:avLst/>
          </a:prstGeom>
        </p:spPr>
        <p:txBody>
          <a:bodyPr anchor="b"/>
          <a:lstStyle>
            <a:lvl1pPr>
              <a:defRPr sz="4400" b="1">
                <a:solidFill>
                  <a:schemeClr val="tx1"/>
                </a:solidFill>
                <a:latin typeface="Poppins Black" panose="00000A00000000000000" pitchFamily="2" charset="0"/>
                <a:cs typeface="Poppins Black" panose="00000A00000000000000" pitchFamily="2" charset="0"/>
              </a:defRPr>
            </a:lvl1pPr>
          </a:lstStyle>
          <a:p>
            <a:r>
              <a:rPr lang="en-US"/>
              <a:t>Click to edit Master title style</a:t>
            </a:r>
          </a:p>
        </p:txBody>
      </p:sp>
      <p:sp>
        <p:nvSpPr>
          <p:cNvPr id="3" name="Text Placeholder 2">
            <a:extLst>
              <a:ext uri="{FF2B5EF4-FFF2-40B4-BE49-F238E27FC236}">
                <a16:creationId xmlns:a16="http://schemas.microsoft.com/office/drawing/2014/main" id="{BD86BDCC-DFF1-C4F1-419D-FDCE9E4397A4}"/>
              </a:ext>
            </a:extLst>
          </p:cNvPr>
          <p:cNvSpPr>
            <a:spLocks noGrp="1"/>
          </p:cNvSpPr>
          <p:nvPr>
            <p:ph type="body" idx="1"/>
          </p:nvPr>
        </p:nvSpPr>
        <p:spPr>
          <a:xfrm>
            <a:off x="831850" y="1417688"/>
            <a:ext cx="10515600" cy="1207008"/>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Rectangle 6">
            <a:extLst>
              <a:ext uri="{FF2B5EF4-FFF2-40B4-BE49-F238E27FC236}">
                <a16:creationId xmlns:a16="http://schemas.microsoft.com/office/drawing/2014/main" id="{98E61981-CB6E-D3C2-DBC9-6121C9855504}"/>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descr="Icon&#10;&#10;Description automatically generated with medium confidence">
            <a:extLst>
              <a:ext uri="{FF2B5EF4-FFF2-40B4-BE49-F238E27FC236}">
                <a16:creationId xmlns:a16="http://schemas.microsoft.com/office/drawing/2014/main" id="{E8226014-8FDE-0201-A7C8-F202BDDD66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6784" y="5754943"/>
            <a:ext cx="7130178" cy="1022375"/>
          </a:xfrm>
          <a:prstGeom prst="rect">
            <a:avLst/>
          </a:prstGeom>
        </p:spPr>
      </p:pic>
    </p:spTree>
    <p:extLst>
      <p:ext uri="{BB962C8B-B14F-4D97-AF65-F5344CB8AC3E}">
        <p14:creationId xmlns:p14="http://schemas.microsoft.com/office/powerpoint/2010/main" val="3831303650"/>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02F5D-0102-C838-C414-B7B1F4037AAB}"/>
              </a:ext>
            </a:extLst>
          </p:cNvPr>
          <p:cNvSpPr>
            <a:spLocks noGrp="1"/>
          </p:cNvSpPr>
          <p:nvPr>
            <p:ph type="title"/>
          </p:nvPr>
        </p:nvSpPr>
        <p:spPr>
          <a:xfrm>
            <a:off x="838200" y="365125"/>
            <a:ext cx="10515600" cy="1325563"/>
          </a:xfrm>
          <a:prstGeom prst="rect">
            <a:avLst/>
          </a:prstGeom>
        </p:spPr>
        <p:txBody>
          <a:bodyPr/>
          <a:lstStyle>
            <a:lvl1pPr>
              <a:defRPr b="1">
                <a:solidFill>
                  <a:schemeClr val="tx1"/>
                </a:solidFill>
                <a:latin typeface="Poppins" panose="00000500000000000000" pitchFamily="2" charset="0"/>
                <a:cs typeface="Poppins" panose="00000500000000000000"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1A23C561-05B0-32AB-743E-DF48973EF1A3}"/>
              </a:ext>
            </a:extLst>
          </p:cNvPr>
          <p:cNvSpPr>
            <a:spLocks noGrp="1"/>
          </p:cNvSpPr>
          <p:nvPr>
            <p:ph sz="half" idx="1"/>
          </p:nvPr>
        </p:nvSpPr>
        <p:spPr>
          <a:xfrm>
            <a:off x="838200" y="1825625"/>
            <a:ext cx="5181600" cy="355319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8EFCE6-DFB5-354E-28B2-4CAF3AAA7B82}"/>
              </a:ext>
            </a:extLst>
          </p:cNvPr>
          <p:cNvSpPr>
            <a:spLocks noGrp="1"/>
          </p:cNvSpPr>
          <p:nvPr>
            <p:ph sz="half" idx="2"/>
          </p:nvPr>
        </p:nvSpPr>
        <p:spPr>
          <a:xfrm>
            <a:off x="6172200" y="1825625"/>
            <a:ext cx="5181600" cy="355319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6F360178-F3A0-312E-9845-6C610D169531}"/>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6" name="Picture 5" descr="Icon&#10;&#10;Description automatically generated with medium confidence">
            <a:extLst>
              <a:ext uri="{FF2B5EF4-FFF2-40B4-BE49-F238E27FC236}">
                <a16:creationId xmlns:a16="http://schemas.microsoft.com/office/drawing/2014/main" id="{2D61E089-4AE4-2CE2-5923-09D94E9B3C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6784" y="5754943"/>
            <a:ext cx="7130178" cy="1022375"/>
          </a:xfrm>
          <a:prstGeom prst="rect">
            <a:avLst/>
          </a:prstGeom>
        </p:spPr>
      </p:pic>
    </p:spTree>
    <p:extLst>
      <p:ext uri="{BB962C8B-B14F-4D97-AF65-F5344CB8AC3E}">
        <p14:creationId xmlns:p14="http://schemas.microsoft.com/office/powerpoint/2010/main" val="1376114073"/>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619C7-1708-88FE-AE75-F0B8CA48C1F7}"/>
              </a:ext>
            </a:extLst>
          </p:cNvPr>
          <p:cNvSpPr>
            <a:spLocks noGrp="1"/>
          </p:cNvSpPr>
          <p:nvPr>
            <p:ph type="title"/>
          </p:nvPr>
        </p:nvSpPr>
        <p:spPr>
          <a:xfrm>
            <a:off x="839788" y="365125"/>
            <a:ext cx="10515600" cy="1325563"/>
          </a:xfrm>
          <a:prstGeom prst="rect">
            <a:avLst/>
          </a:prstGeom>
        </p:spPr>
        <p:txBody>
          <a:bodyPr/>
          <a:lstStyle>
            <a:lvl1pPr>
              <a:defRPr>
                <a:solidFill>
                  <a:schemeClr val="tx1"/>
                </a:solidFill>
                <a:latin typeface="Poppins Black" panose="00000A00000000000000" pitchFamily="2" charset="0"/>
                <a:cs typeface="Poppins Black" panose="00000A00000000000000" pitchFamily="2" charset="0"/>
              </a:defRPr>
            </a:lvl1pPr>
          </a:lstStyle>
          <a:p>
            <a:r>
              <a:rPr lang="en-US"/>
              <a:t>Click to edit Master title style</a:t>
            </a:r>
          </a:p>
        </p:txBody>
      </p:sp>
      <p:sp>
        <p:nvSpPr>
          <p:cNvPr id="3" name="Text Placeholder 2">
            <a:extLst>
              <a:ext uri="{FF2B5EF4-FFF2-40B4-BE49-F238E27FC236}">
                <a16:creationId xmlns:a16="http://schemas.microsoft.com/office/drawing/2014/main" id="{D1F29F77-F2EE-96D3-B5FA-E60342AF7AC0}"/>
              </a:ext>
            </a:extLst>
          </p:cNvPr>
          <p:cNvSpPr>
            <a:spLocks noGrp="1"/>
          </p:cNvSpPr>
          <p:nvPr>
            <p:ph type="body" idx="1"/>
          </p:nvPr>
        </p:nvSpPr>
        <p:spPr>
          <a:xfrm>
            <a:off x="839788" y="1681163"/>
            <a:ext cx="5157787" cy="823912"/>
          </a:xfrm>
        </p:spPr>
        <p:txBody>
          <a:bodyPr anchor="b"/>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6D1E70D-9176-7D83-2E9A-E7EFFF512B0A}"/>
              </a:ext>
            </a:extLst>
          </p:cNvPr>
          <p:cNvSpPr>
            <a:spLocks noGrp="1"/>
          </p:cNvSpPr>
          <p:nvPr>
            <p:ph sz="half" idx="2"/>
          </p:nvPr>
        </p:nvSpPr>
        <p:spPr>
          <a:xfrm>
            <a:off x="839788" y="2505075"/>
            <a:ext cx="5157787" cy="286299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14BC8F-74C6-5D29-42B0-1350D92590FA}"/>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2C9780-59F4-8DA3-375A-B0BF7F25A2D2}"/>
              </a:ext>
            </a:extLst>
          </p:cNvPr>
          <p:cNvSpPr>
            <a:spLocks noGrp="1"/>
          </p:cNvSpPr>
          <p:nvPr>
            <p:ph sz="quarter" idx="4"/>
          </p:nvPr>
        </p:nvSpPr>
        <p:spPr>
          <a:xfrm>
            <a:off x="6172200" y="2505075"/>
            <a:ext cx="5183188" cy="286299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5F894917-FBC7-2B69-6DA7-40D48F994F37}"/>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8" name="Picture 7" descr="Icon&#10;&#10;Description automatically generated with medium confidence">
            <a:extLst>
              <a:ext uri="{FF2B5EF4-FFF2-40B4-BE49-F238E27FC236}">
                <a16:creationId xmlns:a16="http://schemas.microsoft.com/office/drawing/2014/main" id="{5C7DC37A-FABD-01F1-BCA3-5E8D98DD5F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6784" y="5754943"/>
            <a:ext cx="7130178" cy="1022375"/>
          </a:xfrm>
          <a:prstGeom prst="rect">
            <a:avLst/>
          </a:prstGeom>
        </p:spPr>
      </p:pic>
    </p:spTree>
    <p:extLst>
      <p:ext uri="{BB962C8B-B14F-4D97-AF65-F5344CB8AC3E}">
        <p14:creationId xmlns:p14="http://schemas.microsoft.com/office/powerpoint/2010/main" val="3507554487"/>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le Only">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0079B-30BD-96E3-73BE-ED450776A45A}"/>
              </a:ext>
            </a:extLst>
          </p:cNvPr>
          <p:cNvSpPr>
            <a:spLocks noGrp="1"/>
          </p:cNvSpPr>
          <p:nvPr>
            <p:ph type="title"/>
          </p:nvPr>
        </p:nvSpPr>
        <p:spPr>
          <a:xfrm>
            <a:off x="838200" y="365125"/>
            <a:ext cx="10515600" cy="1325563"/>
          </a:xfrm>
          <a:prstGeom prst="rect">
            <a:avLst/>
          </a:prstGeom>
        </p:spPr>
        <p:txBody>
          <a:bodyPr/>
          <a:lstStyle>
            <a:lvl1pPr>
              <a:defRPr>
                <a:solidFill>
                  <a:schemeClr val="tx1"/>
                </a:solidFill>
                <a:latin typeface="Poppins Black" panose="00000A00000000000000" pitchFamily="2" charset="0"/>
                <a:cs typeface="Poppins Black" panose="00000A00000000000000" pitchFamily="2" charset="0"/>
              </a:defRPr>
            </a:lvl1pPr>
          </a:lstStyle>
          <a:p>
            <a:r>
              <a:rPr lang="en-US"/>
              <a:t>Click to edit Master title style</a:t>
            </a:r>
          </a:p>
        </p:txBody>
      </p:sp>
      <p:sp>
        <p:nvSpPr>
          <p:cNvPr id="6" name="Rectangle 5">
            <a:extLst>
              <a:ext uri="{FF2B5EF4-FFF2-40B4-BE49-F238E27FC236}">
                <a16:creationId xmlns:a16="http://schemas.microsoft.com/office/drawing/2014/main" id="{BE5FC8B7-197E-9C9C-964A-0049F1983DF4}"/>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4" name="Picture 3" descr="Icon&#10;&#10;Description automatically generated with medium confidence">
            <a:extLst>
              <a:ext uri="{FF2B5EF4-FFF2-40B4-BE49-F238E27FC236}">
                <a16:creationId xmlns:a16="http://schemas.microsoft.com/office/drawing/2014/main" id="{D501C9D1-BFCF-EAA9-ACED-64BC39FC58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6784" y="5754943"/>
            <a:ext cx="7130178" cy="1022375"/>
          </a:xfrm>
          <a:prstGeom prst="rect">
            <a:avLst/>
          </a:prstGeom>
        </p:spPr>
      </p:pic>
    </p:spTree>
    <p:extLst>
      <p:ext uri="{BB962C8B-B14F-4D97-AF65-F5344CB8AC3E}">
        <p14:creationId xmlns:p14="http://schemas.microsoft.com/office/powerpoint/2010/main" val="1128698859"/>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CFBAC20-FFD7-8D86-E617-724B1EF2B76D}"/>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 name="Picture 1" descr="A black and white sign&#10;&#10;Description automatically generated with low confidence">
            <a:extLst>
              <a:ext uri="{FF2B5EF4-FFF2-40B4-BE49-F238E27FC236}">
                <a16:creationId xmlns:a16="http://schemas.microsoft.com/office/drawing/2014/main" id="{449D3F6D-DB9D-6D4D-5FE2-3849ABFE58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0" y="5754025"/>
            <a:ext cx="6981825" cy="1000941"/>
          </a:xfrm>
          <a:prstGeom prst="rect">
            <a:avLst/>
          </a:prstGeom>
        </p:spPr>
      </p:pic>
      <p:pic>
        <p:nvPicPr>
          <p:cNvPr id="3" name="Picture 2" descr="Icon&#10;&#10;Description automatically generated with medium confidence">
            <a:extLst>
              <a:ext uri="{FF2B5EF4-FFF2-40B4-BE49-F238E27FC236}">
                <a16:creationId xmlns:a16="http://schemas.microsoft.com/office/drawing/2014/main" id="{54DC01A6-0247-4E72-4634-1E1410332D2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6784" y="5754943"/>
            <a:ext cx="7130178" cy="1022375"/>
          </a:xfrm>
          <a:prstGeom prst="rect">
            <a:avLst/>
          </a:prstGeom>
        </p:spPr>
      </p:pic>
    </p:spTree>
    <p:extLst>
      <p:ext uri="{BB962C8B-B14F-4D97-AF65-F5344CB8AC3E}">
        <p14:creationId xmlns:p14="http://schemas.microsoft.com/office/powerpoint/2010/main" val="2560206625"/>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6FF3C-F93E-BAE4-34EB-50EC450E1A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4C4F4F-57D4-B370-6097-4B5DBDB041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0BB776-ADBD-2F6C-E1A5-C967F3CF8609}"/>
              </a:ext>
            </a:extLst>
          </p:cNvPr>
          <p:cNvSpPr>
            <a:spLocks noGrp="1"/>
          </p:cNvSpPr>
          <p:nvPr>
            <p:ph type="dt" sz="half" idx="10"/>
          </p:nvPr>
        </p:nvSpPr>
        <p:spPr/>
        <p:txBody>
          <a:bodyPr/>
          <a:lstStyle/>
          <a:p>
            <a:fld id="{0544136E-B6B9-4B02-867A-74DA9E9CFF90}" type="datetimeFigureOut">
              <a:rPr lang="en-US" smtClean="0"/>
              <a:t>7/31/2024</a:t>
            </a:fld>
            <a:endParaRPr lang="en-US"/>
          </a:p>
        </p:txBody>
      </p:sp>
      <p:sp>
        <p:nvSpPr>
          <p:cNvPr id="5" name="Footer Placeholder 4">
            <a:extLst>
              <a:ext uri="{FF2B5EF4-FFF2-40B4-BE49-F238E27FC236}">
                <a16:creationId xmlns:a16="http://schemas.microsoft.com/office/drawing/2014/main" id="{73FA1022-43DD-12C8-AD2B-6D777AAECB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A767E9-0154-C197-DA77-4E529C01CE4F}"/>
              </a:ext>
            </a:extLst>
          </p:cNvPr>
          <p:cNvSpPr>
            <a:spLocks noGrp="1"/>
          </p:cNvSpPr>
          <p:nvPr>
            <p:ph type="sldNum" sz="quarter" idx="12"/>
          </p:nvPr>
        </p:nvSpPr>
        <p:spPr/>
        <p:txBody>
          <a:bodyPr/>
          <a:lstStyle/>
          <a:p>
            <a:fld id="{C62B3422-299B-4AC9-90D5-F428647E0527}" type="slidenum">
              <a:rPr lang="en-US" smtClean="0"/>
              <a:t>‹#›</a:t>
            </a:fld>
            <a:endParaRPr lang="en-US"/>
          </a:p>
        </p:txBody>
      </p:sp>
    </p:spTree>
    <p:extLst>
      <p:ext uri="{BB962C8B-B14F-4D97-AF65-F5344CB8AC3E}">
        <p14:creationId xmlns:p14="http://schemas.microsoft.com/office/powerpoint/2010/main" val="6904022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E7455-E5E5-2EA9-291C-4931F5C6D364}"/>
              </a:ext>
            </a:extLst>
          </p:cNvPr>
          <p:cNvSpPr>
            <a:spLocks noGrp="1"/>
          </p:cNvSpPr>
          <p:nvPr>
            <p:ph type="title"/>
          </p:nvPr>
        </p:nvSpPr>
        <p:spPr>
          <a:xfrm>
            <a:off x="839788" y="457200"/>
            <a:ext cx="3932237" cy="1600200"/>
          </a:xfrm>
          <a:prstGeom prst="rect">
            <a:avLst/>
          </a:prstGeom>
        </p:spPr>
        <p:txBody>
          <a:bodyPr anchor="b"/>
          <a:lstStyle>
            <a:lvl1pPr>
              <a:defRPr sz="3200">
                <a:solidFill>
                  <a:schemeClr val="tx2"/>
                </a:solidFill>
                <a:latin typeface="Poppins Bold" panose="00000800000000000000" pitchFamily="2" charset="0"/>
                <a:cs typeface="Poppins Bold" panose="00000800000000000000"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9907868E-31C5-DA87-A844-C6CBCBC9885D}"/>
              </a:ext>
            </a:extLst>
          </p:cNvPr>
          <p:cNvSpPr>
            <a:spLocks noGrp="1"/>
          </p:cNvSpPr>
          <p:nvPr>
            <p:ph idx="1"/>
          </p:nvPr>
        </p:nvSpPr>
        <p:spPr>
          <a:xfrm>
            <a:off x="5183188" y="987425"/>
            <a:ext cx="6172200" cy="4663567"/>
          </a:xfr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latin typeface="Poppins Light" panose="00000400000000000000" pitchFamily="2" charset="0"/>
                <a:cs typeface="Poppins Light" panose="00000400000000000000" pitchFamily="2" charset="0"/>
              </a:defRPr>
            </a:lvl4pPr>
            <a:lvl5pPr>
              <a:defRPr sz="2000">
                <a:solidFill>
                  <a:schemeClr val="tx1"/>
                </a:solidFill>
                <a:latin typeface="Poppins ExtraLight" panose="020B0502040204020203" pitchFamily="2" charset="0"/>
                <a:cs typeface="Poppins ExtraLight" panose="020B0502040204020203" pitchFamily="2"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7D83B18-188B-9CAE-0F11-7F02EE4FFABA}"/>
              </a:ext>
            </a:extLst>
          </p:cNvPr>
          <p:cNvSpPr>
            <a:spLocks noGrp="1"/>
          </p:cNvSpPr>
          <p:nvPr>
            <p:ph type="body" sz="half" idx="2"/>
          </p:nvPr>
        </p:nvSpPr>
        <p:spPr>
          <a:xfrm>
            <a:off x="839788" y="2057400"/>
            <a:ext cx="3932237" cy="3593592"/>
          </a:xfrm>
        </p:spPr>
        <p:txBody>
          <a:bodyPr/>
          <a:lstStyle>
            <a:lvl1pPr marL="0" indent="0">
              <a:buNone/>
              <a:defRPr sz="1600">
                <a:solidFill>
                  <a:schemeClr val="tx1"/>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9596F36B-DB01-9D79-4966-5BC2E2C3D63D}"/>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descr="A black and white sign&#10;&#10;Description automatically generated with low confidence">
            <a:extLst>
              <a:ext uri="{FF2B5EF4-FFF2-40B4-BE49-F238E27FC236}">
                <a16:creationId xmlns:a16="http://schemas.microsoft.com/office/drawing/2014/main" id="{3DC3F8FF-AA4E-14B4-A2B0-73C43C56476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0" y="5754025"/>
            <a:ext cx="6981825" cy="1000941"/>
          </a:xfrm>
          <a:prstGeom prst="rect">
            <a:avLst/>
          </a:prstGeom>
        </p:spPr>
      </p:pic>
      <p:pic>
        <p:nvPicPr>
          <p:cNvPr id="6" name="Picture 5" descr="Icon&#10;&#10;Description automatically generated with medium confidence">
            <a:extLst>
              <a:ext uri="{FF2B5EF4-FFF2-40B4-BE49-F238E27FC236}">
                <a16:creationId xmlns:a16="http://schemas.microsoft.com/office/drawing/2014/main" id="{A5725E0E-9BA0-E11E-3E10-8B1FCC475DC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6784" y="5754943"/>
            <a:ext cx="7130178" cy="1022375"/>
          </a:xfrm>
          <a:prstGeom prst="rect">
            <a:avLst/>
          </a:prstGeom>
        </p:spPr>
      </p:pic>
    </p:spTree>
    <p:extLst>
      <p:ext uri="{BB962C8B-B14F-4D97-AF65-F5344CB8AC3E}">
        <p14:creationId xmlns:p14="http://schemas.microsoft.com/office/powerpoint/2010/main" val="3390887374"/>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72798-AF27-18A8-DB01-9D4073D29EC0}"/>
              </a:ext>
            </a:extLst>
          </p:cNvPr>
          <p:cNvSpPr>
            <a:spLocks noGrp="1"/>
          </p:cNvSpPr>
          <p:nvPr>
            <p:ph type="title"/>
          </p:nvPr>
        </p:nvSpPr>
        <p:spPr>
          <a:xfrm>
            <a:off x="839788" y="457200"/>
            <a:ext cx="3932237" cy="1600200"/>
          </a:xfrm>
          <a:prstGeom prst="rect">
            <a:avLst/>
          </a:prstGeom>
        </p:spPr>
        <p:txBody>
          <a:bodyPr anchor="b"/>
          <a:lstStyle>
            <a:lvl1pPr>
              <a:defRPr sz="3200">
                <a:solidFill>
                  <a:schemeClr val="tx1"/>
                </a:solidFill>
                <a:latin typeface="Poppins ExtraBold" panose="020B0502040204020203" pitchFamily="2" charset="0"/>
                <a:cs typeface="Poppins ExtraBold" panose="020B0502040204020203" pitchFamily="2" charset="0"/>
              </a:defRPr>
            </a:lvl1pPr>
          </a:lstStyle>
          <a:p>
            <a:r>
              <a:rPr lang="en-US"/>
              <a:t>Click to edit Master title style</a:t>
            </a:r>
          </a:p>
        </p:txBody>
      </p:sp>
      <p:sp>
        <p:nvSpPr>
          <p:cNvPr id="3" name="Picture Placeholder 2">
            <a:extLst>
              <a:ext uri="{FF2B5EF4-FFF2-40B4-BE49-F238E27FC236}">
                <a16:creationId xmlns:a16="http://schemas.microsoft.com/office/drawing/2014/main" id="{9401406F-4846-991E-B753-E29C2C6E895F}"/>
              </a:ext>
            </a:extLst>
          </p:cNvPr>
          <p:cNvSpPr>
            <a:spLocks noGrp="1"/>
          </p:cNvSpPr>
          <p:nvPr>
            <p:ph type="pic" idx="1"/>
          </p:nvPr>
        </p:nvSpPr>
        <p:spPr>
          <a:xfrm>
            <a:off x="5183188" y="987425"/>
            <a:ext cx="6172200" cy="466356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5639960A-F298-6AD6-8F12-C164F29EBE30}"/>
              </a:ext>
            </a:extLst>
          </p:cNvPr>
          <p:cNvSpPr>
            <a:spLocks noGrp="1"/>
          </p:cNvSpPr>
          <p:nvPr>
            <p:ph type="body" sz="half" idx="2"/>
          </p:nvPr>
        </p:nvSpPr>
        <p:spPr>
          <a:xfrm>
            <a:off x="839788" y="2057400"/>
            <a:ext cx="3932237" cy="3593592"/>
          </a:xfrm>
        </p:spPr>
        <p:txBody>
          <a:bodyPr/>
          <a:lstStyle>
            <a:lvl1pPr marL="0" indent="0">
              <a:buNone/>
              <a:defRPr sz="1600">
                <a:solidFill>
                  <a:schemeClr val="tx1"/>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622B96C5-5800-0CA7-C04E-6FE49AB570BE}"/>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6" name="Picture 5" descr="Icon&#10;&#10;Description automatically generated with medium confidence">
            <a:extLst>
              <a:ext uri="{FF2B5EF4-FFF2-40B4-BE49-F238E27FC236}">
                <a16:creationId xmlns:a16="http://schemas.microsoft.com/office/drawing/2014/main" id="{74FBB393-C382-E527-011A-2CCA1C4D6A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6784" y="5754943"/>
            <a:ext cx="7130178" cy="1022375"/>
          </a:xfrm>
          <a:prstGeom prst="rect">
            <a:avLst/>
          </a:prstGeom>
        </p:spPr>
      </p:pic>
    </p:spTree>
    <p:extLst>
      <p:ext uri="{BB962C8B-B14F-4D97-AF65-F5344CB8AC3E}">
        <p14:creationId xmlns:p14="http://schemas.microsoft.com/office/powerpoint/2010/main" val="3332540946"/>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E306B-E68A-7693-2BDA-2E8D456408AB}"/>
              </a:ext>
            </a:extLst>
          </p:cNvPr>
          <p:cNvSpPr>
            <a:spLocks noGrp="1"/>
          </p:cNvSpPr>
          <p:nvPr>
            <p:ph type="title"/>
          </p:nvPr>
        </p:nvSpPr>
        <p:spPr>
          <a:xfrm>
            <a:off x="838200" y="365125"/>
            <a:ext cx="10515600" cy="1325563"/>
          </a:xfrm>
          <a:prstGeom prst="rect">
            <a:avLst/>
          </a:prstGeom>
        </p:spPr>
        <p:txBody>
          <a:bodyPr/>
          <a:lstStyle>
            <a:lvl1pPr>
              <a:defRPr b="0">
                <a:solidFill>
                  <a:schemeClr val="tx1"/>
                </a:solidFill>
                <a:latin typeface="Poppins ExtraBold" panose="00000900000000000000" pitchFamily="2" charset="0"/>
                <a:cs typeface="Poppins ExtraBold" panose="00000900000000000000" pitchFamily="2"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E7797893-B3D3-3257-8CEA-05836C1169FC}"/>
              </a:ext>
            </a:extLst>
          </p:cNvPr>
          <p:cNvSpPr>
            <a:spLocks noGrp="1"/>
          </p:cNvSpPr>
          <p:nvPr>
            <p:ph type="body" orient="vert" idx="1"/>
          </p:nvPr>
        </p:nvSpPr>
        <p:spPr>
          <a:xfrm>
            <a:off x="838200" y="1825625"/>
            <a:ext cx="10515600" cy="3574714"/>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56394451-510D-C49A-3D59-F3EE79CCC4CF}"/>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descr="Icon&#10;&#10;Description automatically generated with medium confidence">
            <a:extLst>
              <a:ext uri="{FF2B5EF4-FFF2-40B4-BE49-F238E27FC236}">
                <a16:creationId xmlns:a16="http://schemas.microsoft.com/office/drawing/2014/main" id="{58CB5594-90E6-2CF7-42BF-197B6DC922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6784" y="5754943"/>
            <a:ext cx="7130178" cy="1022375"/>
          </a:xfrm>
          <a:prstGeom prst="rect">
            <a:avLst/>
          </a:prstGeom>
        </p:spPr>
      </p:pic>
    </p:spTree>
    <p:extLst>
      <p:ext uri="{BB962C8B-B14F-4D97-AF65-F5344CB8AC3E}">
        <p14:creationId xmlns:p14="http://schemas.microsoft.com/office/powerpoint/2010/main" val="4263061284"/>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C7B7B8-8035-9FEC-D669-73FA37E989A2}"/>
              </a:ext>
            </a:extLst>
          </p:cNvPr>
          <p:cNvSpPr>
            <a:spLocks noGrp="1"/>
          </p:cNvSpPr>
          <p:nvPr>
            <p:ph type="title" orient="vert"/>
          </p:nvPr>
        </p:nvSpPr>
        <p:spPr>
          <a:xfrm>
            <a:off x="8724900" y="365125"/>
            <a:ext cx="2628900" cy="5285867"/>
          </a:xfrm>
          <a:prstGeom prst="rect">
            <a:avLst/>
          </a:prstGeom>
        </p:spPr>
        <p:txBody>
          <a:bodyPr vert="eaVert"/>
          <a:lstStyle>
            <a:lvl1pPr>
              <a:defRPr>
                <a:solidFill>
                  <a:schemeClr val="tx1"/>
                </a:solidFill>
                <a:latin typeface="Poppins ExtraBold" panose="00000900000000000000" pitchFamily="2" charset="0"/>
                <a:cs typeface="Poppins ExtraBold" panose="00000900000000000000" pitchFamily="2"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9976DEFE-ED01-4BB2-334D-BF17F425D868}"/>
              </a:ext>
            </a:extLst>
          </p:cNvPr>
          <p:cNvSpPr>
            <a:spLocks noGrp="1"/>
          </p:cNvSpPr>
          <p:nvPr>
            <p:ph type="body" orient="vert" idx="1"/>
          </p:nvPr>
        </p:nvSpPr>
        <p:spPr>
          <a:xfrm>
            <a:off x="838200" y="365125"/>
            <a:ext cx="7734300" cy="5285867"/>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919FAC12-B841-0AFB-E92E-52BD784EA13A}"/>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descr="Icon&#10;&#10;Description automatically generated with medium confidence">
            <a:extLst>
              <a:ext uri="{FF2B5EF4-FFF2-40B4-BE49-F238E27FC236}">
                <a16:creationId xmlns:a16="http://schemas.microsoft.com/office/drawing/2014/main" id="{7712AFA6-BFDA-7E60-1E3A-FA154A3050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6784" y="5754943"/>
            <a:ext cx="7130178" cy="1022375"/>
          </a:xfrm>
          <a:prstGeom prst="rect">
            <a:avLst/>
          </a:prstGeom>
        </p:spPr>
      </p:pic>
    </p:spTree>
    <p:extLst>
      <p:ext uri="{BB962C8B-B14F-4D97-AF65-F5344CB8AC3E}">
        <p14:creationId xmlns:p14="http://schemas.microsoft.com/office/powerpoint/2010/main" val="3539674772"/>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ustom Layout">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8E96584-833C-DEF3-D1D1-726A4F3A18EB}"/>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1A246E0-E97B-EE4D-69B7-68F6A4319C8D}"/>
              </a:ext>
            </a:extLst>
          </p:cNvPr>
          <p:cNvSpPr txBox="1"/>
          <p:nvPr userDrawn="1"/>
        </p:nvSpPr>
        <p:spPr>
          <a:xfrm>
            <a:off x="2831054" y="1982450"/>
            <a:ext cx="6529892" cy="1446550"/>
          </a:xfrm>
          <a:prstGeom prst="rect">
            <a:avLst/>
          </a:prstGeom>
          <a:noFill/>
        </p:spPr>
        <p:txBody>
          <a:bodyPr wrap="square" rtlCol="0">
            <a:spAutoFit/>
          </a:bodyPr>
          <a:lstStyle/>
          <a:p>
            <a:pPr algn="ctr"/>
            <a:r>
              <a:rPr lang="en-US" sz="8800">
                <a:latin typeface="Poppins ExtraBold" panose="00000900000000000000" pitchFamily="2" charset="0"/>
                <a:cs typeface="Poppins ExtraBold" panose="00000900000000000000" pitchFamily="2" charset="0"/>
              </a:rPr>
              <a:t>End Slide</a:t>
            </a:r>
          </a:p>
        </p:txBody>
      </p:sp>
      <p:pic>
        <p:nvPicPr>
          <p:cNvPr id="4" name="Picture 3" descr="Icon&#10;&#10;Description automatically generated with medium confidence">
            <a:extLst>
              <a:ext uri="{FF2B5EF4-FFF2-40B4-BE49-F238E27FC236}">
                <a16:creationId xmlns:a16="http://schemas.microsoft.com/office/drawing/2014/main" id="{23ACB47D-6A57-1BD6-7AE7-F5D712A116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6784" y="5754943"/>
            <a:ext cx="7130178" cy="1022375"/>
          </a:xfrm>
          <a:prstGeom prst="rect">
            <a:avLst/>
          </a:prstGeom>
        </p:spPr>
      </p:pic>
    </p:spTree>
    <p:extLst>
      <p:ext uri="{BB962C8B-B14F-4D97-AF65-F5344CB8AC3E}">
        <p14:creationId xmlns:p14="http://schemas.microsoft.com/office/powerpoint/2010/main" val="3085759488"/>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Slide - Center Align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E4EF53A-AC30-8E0B-387B-D887EE5878C5}"/>
              </a:ext>
            </a:extLst>
          </p:cNvPr>
          <p:cNvSpPr>
            <a:spLocks noGrp="1"/>
          </p:cNvSpPr>
          <p:nvPr>
            <p:ph type="subTitle" idx="1"/>
          </p:nvPr>
        </p:nvSpPr>
        <p:spPr>
          <a:xfrm>
            <a:off x="1524000" y="3753895"/>
            <a:ext cx="9144000" cy="1357889"/>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Graphic 4">
            <a:extLst>
              <a:ext uri="{FF2B5EF4-FFF2-40B4-BE49-F238E27FC236}">
                <a16:creationId xmlns:a16="http://schemas.microsoft.com/office/drawing/2014/main" id="{A3204589-5EC2-74DD-6A49-DE5B296D5FF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26293" y="2669366"/>
            <a:ext cx="6539398" cy="632845"/>
          </a:xfrm>
          <a:prstGeom prst="rect">
            <a:avLst/>
          </a:prstGeom>
        </p:spPr>
      </p:pic>
    </p:spTree>
    <p:extLst>
      <p:ext uri="{BB962C8B-B14F-4D97-AF65-F5344CB8AC3E}">
        <p14:creationId xmlns:p14="http://schemas.microsoft.com/office/powerpoint/2010/main" val="6738455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Graphic Comparison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5B9A0-77F7-0E80-379B-37437F7648A5}"/>
              </a:ext>
            </a:extLst>
          </p:cNvPr>
          <p:cNvSpPr>
            <a:spLocks noGrp="1"/>
          </p:cNvSpPr>
          <p:nvPr>
            <p:ph type="title"/>
          </p:nvPr>
        </p:nvSpPr>
        <p:spPr>
          <a:xfrm>
            <a:off x="2283171" y="253497"/>
            <a:ext cx="7625658" cy="1059256"/>
          </a:xfrm>
        </p:spPr>
        <p:txBody>
          <a:bodyPr>
            <a:normAutofit/>
          </a:bodyPr>
          <a:lstStyle>
            <a:lvl1pPr algn="ctr">
              <a:defRPr sz="36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AE27EA9-C146-E08A-A4AA-829CE2F45047}"/>
              </a:ext>
            </a:extLst>
          </p:cNvPr>
          <p:cNvSpPr>
            <a:spLocks noGrp="1"/>
          </p:cNvSpPr>
          <p:nvPr>
            <p:ph idx="1" hasCustomPrompt="1"/>
          </p:nvPr>
        </p:nvSpPr>
        <p:spPr>
          <a:xfrm>
            <a:off x="2751015" y="1526301"/>
            <a:ext cx="1138188" cy="439953"/>
          </a:xfrm>
          <a:noFill/>
        </p:spPr>
        <p:txBody>
          <a:bodyPr anchor="ctr">
            <a:normAutofit/>
          </a:bodyPr>
          <a:lstStyle>
            <a:lvl1pPr marL="0" indent="0" algn="ctr">
              <a:buClr>
                <a:schemeClr val="accent4"/>
              </a:buClr>
              <a:buNone/>
              <a:defRPr sz="1600" b="1" i="0">
                <a:solidFill>
                  <a:schemeClr val="bg1"/>
                </a:solidFill>
                <a:latin typeface="Poppins SemiBold" pitchFamily="2" charset="77"/>
                <a:cs typeface="Poppins SemiBold" pitchFamily="2" charset="77"/>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Basic</a:t>
            </a:r>
          </a:p>
        </p:txBody>
      </p:sp>
      <p:sp>
        <p:nvSpPr>
          <p:cNvPr id="9" name="Content Placeholder 2">
            <a:extLst>
              <a:ext uri="{FF2B5EF4-FFF2-40B4-BE49-F238E27FC236}">
                <a16:creationId xmlns:a16="http://schemas.microsoft.com/office/drawing/2014/main" id="{938B9179-0771-94E6-DBD2-5BA24A07B2F3}"/>
              </a:ext>
            </a:extLst>
          </p:cNvPr>
          <p:cNvSpPr>
            <a:spLocks noGrp="1"/>
          </p:cNvSpPr>
          <p:nvPr>
            <p:ph idx="10" hasCustomPrompt="1"/>
          </p:nvPr>
        </p:nvSpPr>
        <p:spPr>
          <a:xfrm>
            <a:off x="8345038" y="1526301"/>
            <a:ext cx="1138188" cy="439953"/>
          </a:xfrm>
          <a:noFill/>
        </p:spPr>
        <p:txBody>
          <a:bodyPr anchor="ctr">
            <a:normAutofit/>
          </a:bodyPr>
          <a:lstStyle>
            <a:lvl1pPr marL="0" indent="0" algn="ctr">
              <a:buClr>
                <a:schemeClr val="accent4"/>
              </a:buClr>
              <a:buNone/>
              <a:defRPr sz="1600" b="1" i="0">
                <a:solidFill>
                  <a:schemeClr val="bg1"/>
                </a:solidFill>
                <a:latin typeface="Poppins SemiBold" pitchFamily="2" charset="77"/>
                <a:cs typeface="Poppins SemiBold" pitchFamily="2" charset="77"/>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Pro</a:t>
            </a:r>
          </a:p>
        </p:txBody>
      </p:sp>
      <p:sp>
        <p:nvSpPr>
          <p:cNvPr id="5" name="Picture Placeholder 3">
            <a:extLst>
              <a:ext uri="{FF2B5EF4-FFF2-40B4-BE49-F238E27FC236}">
                <a16:creationId xmlns:a16="http://schemas.microsoft.com/office/drawing/2014/main" id="{6BD2E56D-745F-E27E-42AD-0FF3DC1915B7}"/>
              </a:ext>
            </a:extLst>
          </p:cNvPr>
          <p:cNvSpPr>
            <a:spLocks noGrp="1"/>
          </p:cNvSpPr>
          <p:nvPr>
            <p:ph type="pic" sz="quarter" idx="11" hasCustomPrompt="1"/>
          </p:nvPr>
        </p:nvSpPr>
        <p:spPr>
          <a:xfrm>
            <a:off x="778598" y="2245258"/>
            <a:ext cx="5115208" cy="4612741"/>
          </a:xfrm>
        </p:spPr>
        <p:txBody>
          <a:bodyPr anchor="ctr">
            <a:normAutofit/>
          </a:bodyPr>
          <a:lstStyle>
            <a:lvl1pPr marL="0" indent="0" algn="ctr">
              <a:buNone/>
              <a:defRPr sz="1600">
                <a:solidFill>
                  <a:schemeClr val="accent2"/>
                </a:solidFill>
              </a:defRPr>
            </a:lvl1pPr>
          </a:lstStyle>
          <a:p>
            <a:r>
              <a:rPr lang="en-US"/>
              <a:t>Picture goes here</a:t>
            </a:r>
          </a:p>
        </p:txBody>
      </p:sp>
      <p:sp>
        <p:nvSpPr>
          <p:cNvPr id="11" name="Picture Placeholder 3">
            <a:extLst>
              <a:ext uri="{FF2B5EF4-FFF2-40B4-BE49-F238E27FC236}">
                <a16:creationId xmlns:a16="http://schemas.microsoft.com/office/drawing/2014/main" id="{E6C12132-6DE0-2A29-6877-D628EAA422A0}"/>
              </a:ext>
            </a:extLst>
          </p:cNvPr>
          <p:cNvSpPr>
            <a:spLocks noGrp="1"/>
          </p:cNvSpPr>
          <p:nvPr>
            <p:ph type="pic" sz="quarter" idx="12" hasCustomPrompt="1"/>
          </p:nvPr>
        </p:nvSpPr>
        <p:spPr>
          <a:xfrm>
            <a:off x="6356528" y="2252802"/>
            <a:ext cx="5115208" cy="4612741"/>
          </a:xfrm>
        </p:spPr>
        <p:txBody>
          <a:bodyPr anchor="ctr">
            <a:normAutofit/>
          </a:bodyPr>
          <a:lstStyle>
            <a:lvl1pPr marL="0" indent="0" algn="ctr">
              <a:buNone/>
              <a:defRPr sz="1600">
                <a:solidFill>
                  <a:schemeClr val="accent2"/>
                </a:solidFill>
              </a:defRPr>
            </a:lvl1pPr>
          </a:lstStyle>
          <a:p>
            <a:r>
              <a:rPr lang="en-US"/>
              <a:t>Picture goes here</a:t>
            </a:r>
          </a:p>
        </p:txBody>
      </p:sp>
      <p:sp>
        <p:nvSpPr>
          <p:cNvPr id="4" name="Footer Placeholder 3">
            <a:extLst>
              <a:ext uri="{FF2B5EF4-FFF2-40B4-BE49-F238E27FC236}">
                <a16:creationId xmlns:a16="http://schemas.microsoft.com/office/drawing/2014/main" id="{7098C761-F5B4-34DF-AF94-22699C551D3C}"/>
              </a:ext>
            </a:extLst>
          </p:cNvPr>
          <p:cNvSpPr>
            <a:spLocks noGrp="1"/>
          </p:cNvSpPr>
          <p:nvPr>
            <p:ph type="ftr" sz="quarter" idx="3"/>
          </p:nvPr>
        </p:nvSpPr>
        <p:spPr>
          <a:xfrm>
            <a:off x="11502887" y="6492874"/>
            <a:ext cx="689113" cy="365125"/>
          </a:xfrm>
          <a:prstGeom prst="rect">
            <a:avLst/>
          </a:prstGeom>
        </p:spPr>
        <p:txBody>
          <a:bodyPr vert="horz" lIns="91440" tIns="45720" rIns="91440" bIns="45720" rtlCol="0" anchor="ctr"/>
          <a:lstStyle>
            <a:lvl1pPr algn="ctr">
              <a:defRPr sz="1200">
                <a:solidFill>
                  <a:schemeClr val="bg1"/>
                </a:solidFill>
                <a:latin typeface="Inter" panose="02000503000000020004" pitchFamily="2" charset="0"/>
                <a:ea typeface="Inter" panose="02000503000000020004" pitchFamily="2" charset="0"/>
              </a:defRPr>
            </a:lvl1pPr>
          </a:lstStyle>
          <a:p>
            <a:fld id="{B7F4B3B4-951E-D742-B9CC-2D75146875F0}" type="slidenum">
              <a:rPr lang="en-US" smtClean="0"/>
              <a:pPr/>
              <a:t>‹#›</a:t>
            </a:fld>
            <a:endParaRPr lang="en-US"/>
          </a:p>
        </p:txBody>
      </p:sp>
    </p:spTree>
    <p:extLst>
      <p:ext uri="{BB962C8B-B14F-4D97-AF65-F5344CB8AC3E}">
        <p14:creationId xmlns:p14="http://schemas.microsoft.com/office/powerpoint/2010/main" val="11890230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Featured Content Slide -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62B1BFD3-9DEE-77BD-BEDE-463BB5BFFE0F}"/>
              </a:ext>
            </a:extLst>
          </p:cNvPr>
          <p:cNvSpPr>
            <a:spLocks noGrp="1"/>
          </p:cNvSpPr>
          <p:nvPr>
            <p:ph idx="10"/>
          </p:nvPr>
        </p:nvSpPr>
        <p:spPr>
          <a:xfrm>
            <a:off x="720505" y="2276856"/>
            <a:ext cx="3622895" cy="2304288"/>
          </a:xfrm>
        </p:spPr>
        <p:txBody>
          <a:bodyPr anchor="ctr"/>
          <a:lstStyle>
            <a:lvl1pPr marL="0" indent="0">
              <a:buClr>
                <a:schemeClr val="accent5"/>
              </a:buClr>
              <a:buNone/>
              <a:defRPr>
                <a:solidFill>
                  <a:schemeClr val="bg1"/>
                </a:solidFill>
              </a:defRPr>
            </a:lvl1pPr>
            <a:lvl2pPr marL="457200" indent="0">
              <a:buClr>
                <a:schemeClr val="accent5"/>
              </a:buClr>
              <a:buNone/>
              <a:defRPr>
                <a:solidFill>
                  <a:schemeClr val="bg1"/>
                </a:solidFill>
              </a:defRPr>
            </a:lvl2pPr>
            <a:lvl3pPr marL="914400" indent="0">
              <a:buClr>
                <a:schemeClr val="accent5"/>
              </a:buClr>
              <a:buNone/>
              <a:defRPr>
                <a:solidFill>
                  <a:schemeClr val="bg1"/>
                </a:solidFill>
              </a:defRPr>
            </a:lvl3pPr>
            <a:lvl4pPr marL="1371600" indent="0">
              <a:buClr>
                <a:schemeClr val="accent5"/>
              </a:buClr>
              <a:buNone/>
              <a:defRPr>
                <a:solidFill>
                  <a:schemeClr val="bg1"/>
                </a:solidFill>
              </a:defRPr>
            </a:lvl4pPr>
            <a:lvl5pPr marL="1828800" indent="0">
              <a:buClr>
                <a:schemeClr val="accent5"/>
              </a:buClr>
              <a:buNone/>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B9834F11-D985-AEF7-1CB2-AB37C3C0A254}"/>
              </a:ext>
            </a:extLst>
          </p:cNvPr>
          <p:cNvSpPr>
            <a:spLocks noGrp="1"/>
          </p:cNvSpPr>
          <p:nvPr>
            <p:ph type="pic" sz="quarter" idx="11" hasCustomPrompt="1"/>
          </p:nvPr>
        </p:nvSpPr>
        <p:spPr>
          <a:xfrm>
            <a:off x="5164138" y="0"/>
            <a:ext cx="7027862" cy="6858000"/>
          </a:xfrm>
        </p:spPr>
        <p:txBody>
          <a:bodyPr anchor="ctr">
            <a:normAutofit/>
          </a:bodyPr>
          <a:lstStyle>
            <a:lvl1pPr marL="0" indent="0" algn="ctr">
              <a:buNone/>
              <a:defRPr sz="1600">
                <a:solidFill>
                  <a:schemeClr val="accent2"/>
                </a:solidFill>
              </a:defRPr>
            </a:lvl1pPr>
          </a:lstStyle>
          <a:p>
            <a:r>
              <a:rPr lang="en-US"/>
              <a:t>Picture goes here</a:t>
            </a:r>
          </a:p>
        </p:txBody>
      </p:sp>
      <p:sp>
        <p:nvSpPr>
          <p:cNvPr id="3" name="Footer Placeholder 3">
            <a:extLst>
              <a:ext uri="{FF2B5EF4-FFF2-40B4-BE49-F238E27FC236}">
                <a16:creationId xmlns:a16="http://schemas.microsoft.com/office/drawing/2014/main" id="{4B44DC5B-91A3-C3FD-1004-99AF96A0685C}"/>
              </a:ext>
            </a:extLst>
          </p:cNvPr>
          <p:cNvSpPr>
            <a:spLocks noGrp="1"/>
          </p:cNvSpPr>
          <p:nvPr>
            <p:ph type="ftr" sz="quarter" idx="3"/>
          </p:nvPr>
        </p:nvSpPr>
        <p:spPr>
          <a:xfrm>
            <a:off x="0" y="6492875"/>
            <a:ext cx="689113" cy="365125"/>
          </a:xfrm>
          <a:prstGeom prst="rect">
            <a:avLst/>
          </a:prstGeom>
        </p:spPr>
        <p:txBody>
          <a:bodyPr vert="horz" lIns="91440" tIns="45720" rIns="91440" bIns="45720" rtlCol="0" anchor="ctr"/>
          <a:lstStyle>
            <a:lvl1pPr algn="ctr">
              <a:defRPr sz="1200">
                <a:solidFill>
                  <a:schemeClr val="bg1"/>
                </a:solidFill>
                <a:latin typeface="Inter" panose="02000503000000020004" pitchFamily="2" charset="0"/>
                <a:ea typeface="Inter" panose="02000503000000020004" pitchFamily="2" charset="0"/>
              </a:defRPr>
            </a:lvl1pPr>
          </a:lstStyle>
          <a:p>
            <a:fld id="{B7F4B3B4-951E-D742-B9CC-2D75146875F0}" type="slidenum">
              <a:rPr lang="en-US" smtClean="0"/>
              <a:pPr/>
              <a:t>‹#›</a:t>
            </a:fld>
            <a:endParaRPr lang="en-US"/>
          </a:p>
        </p:txBody>
      </p:sp>
    </p:spTree>
    <p:extLst>
      <p:ext uri="{BB962C8B-B14F-4D97-AF65-F5344CB8AC3E}">
        <p14:creationId xmlns:p14="http://schemas.microsoft.com/office/powerpoint/2010/main" val="37790723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627E28-3617-443A-3348-988CE332BA07}"/>
              </a:ext>
            </a:extLst>
          </p:cNvPr>
          <p:cNvSpPr>
            <a:spLocks noGrp="1"/>
          </p:cNvSpPr>
          <p:nvPr>
            <p:ph type="title"/>
          </p:nvPr>
        </p:nvSpPr>
        <p:spPr>
          <a:xfrm>
            <a:off x="1959864" y="1938529"/>
            <a:ext cx="8272272" cy="2614232"/>
          </a:xfrm>
          <a:prstGeom prst="rect">
            <a:avLst/>
          </a:prstGeom>
        </p:spPr>
        <p:txBody>
          <a:bodyPr vert="horz" lIns="91440" tIns="45720" rIns="91440" bIns="45720" rtlCol="0" anchor="ctr">
            <a:noAutofit/>
          </a:bodyPr>
          <a:lstStyle>
            <a:lvl1pPr algn="ctr">
              <a:defRPr sz="7000">
                <a:solidFill>
                  <a:schemeClr val="bg1"/>
                </a:solidFill>
              </a:defRPr>
            </a:lvl1pPr>
          </a:lstStyle>
          <a:p>
            <a:r>
              <a:rPr lang="en-US"/>
              <a:t>Click to edit Master title style</a:t>
            </a:r>
          </a:p>
        </p:txBody>
      </p:sp>
      <p:pic>
        <p:nvPicPr>
          <p:cNvPr id="4" name="Graphic 3">
            <a:extLst>
              <a:ext uri="{FF2B5EF4-FFF2-40B4-BE49-F238E27FC236}">
                <a16:creationId xmlns:a16="http://schemas.microsoft.com/office/drawing/2014/main" id="{0EBE6BA4-4F03-6761-A52D-CEBE820B10B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487466" y="5802709"/>
            <a:ext cx="3217072" cy="311329"/>
          </a:xfrm>
          <a:prstGeom prst="rect">
            <a:avLst/>
          </a:prstGeom>
        </p:spPr>
      </p:pic>
    </p:spTree>
    <p:extLst>
      <p:ext uri="{BB962C8B-B14F-4D97-AF65-F5344CB8AC3E}">
        <p14:creationId xmlns:p14="http://schemas.microsoft.com/office/powerpoint/2010/main" val="12384597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Stat Slide 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5B9A0-77F7-0E80-379B-37437F7648A5}"/>
              </a:ext>
            </a:extLst>
          </p:cNvPr>
          <p:cNvSpPr>
            <a:spLocks noGrp="1"/>
          </p:cNvSpPr>
          <p:nvPr>
            <p:ph type="title"/>
          </p:nvPr>
        </p:nvSpPr>
        <p:spPr>
          <a:xfrm>
            <a:off x="720505" y="516042"/>
            <a:ext cx="10750990" cy="706172"/>
          </a:xfrm>
        </p:spPr>
        <p:txBody>
          <a:bodyPr>
            <a:normAutofit/>
          </a:bodyPr>
          <a:lstStyle>
            <a:lvl1pPr algn="ctr">
              <a:defRPr sz="2800" b="1" i="0">
                <a:solidFill>
                  <a:schemeClr val="bg1"/>
                </a:solidFill>
                <a:latin typeface="Poppins SemiBold" pitchFamily="2" charset="77"/>
                <a:cs typeface="Poppins SemiBold"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FAE27EA9-C146-E08A-A4AA-829CE2F45047}"/>
              </a:ext>
            </a:extLst>
          </p:cNvPr>
          <p:cNvSpPr>
            <a:spLocks noGrp="1"/>
          </p:cNvSpPr>
          <p:nvPr>
            <p:ph idx="1" hasCustomPrompt="1"/>
          </p:nvPr>
        </p:nvSpPr>
        <p:spPr>
          <a:xfrm>
            <a:off x="720505" y="2366568"/>
            <a:ext cx="3353554" cy="802145"/>
          </a:xfrm>
        </p:spPr>
        <p:txBody>
          <a:bodyPr>
            <a:normAutofit/>
          </a:bodyPr>
          <a:lstStyle>
            <a:lvl1pPr marL="0" indent="0" algn="ctr">
              <a:buClr>
                <a:schemeClr val="accent4"/>
              </a:buClr>
              <a:buNone/>
              <a:defRPr sz="1800">
                <a:solidFill>
                  <a:schemeClr val="bg1"/>
                </a:solidFill>
              </a:defRPr>
            </a:lvl1pPr>
            <a:lvl2pPr marL="457200" indent="0" algn="ctr">
              <a:buClr>
                <a:schemeClr val="accent4"/>
              </a:buClr>
              <a:buNone/>
              <a:defRPr>
                <a:solidFill>
                  <a:schemeClr val="bg1"/>
                </a:solidFill>
              </a:defRPr>
            </a:lvl2pPr>
            <a:lvl3pPr marL="914400" indent="0" algn="ctr">
              <a:buClr>
                <a:schemeClr val="accent4"/>
              </a:buClr>
              <a:buNone/>
              <a:defRPr>
                <a:solidFill>
                  <a:schemeClr val="bg1"/>
                </a:solidFill>
              </a:defRPr>
            </a:lvl3pPr>
            <a:lvl4pPr marL="1371600" indent="0" algn="ctr">
              <a:buClr>
                <a:schemeClr val="accent4"/>
              </a:buClr>
              <a:buNone/>
              <a:defRPr>
                <a:solidFill>
                  <a:schemeClr val="bg1"/>
                </a:solidFill>
              </a:defRPr>
            </a:lvl4pPr>
            <a:lvl5pPr marL="1828800" indent="0" algn="ctr">
              <a:buClr>
                <a:schemeClr val="accent4"/>
              </a:buClr>
              <a:buNone/>
              <a:defRPr>
                <a:solidFill>
                  <a:schemeClr val="bg1"/>
                </a:solidFill>
              </a:defRPr>
            </a:lvl5pPr>
          </a:lstStyle>
          <a:p>
            <a:pPr lvl="0"/>
            <a:r>
              <a:rPr lang="en-US"/>
              <a:t>Secondary text goes here</a:t>
            </a:r>
          </a:p>
        </p:txBody>
      </p:sp>
      <p:sp>
        <p:nvSpPr>
          <p:cNvPr id="4" name="Content Placeholder 2">
            <a:extLst>
              <a:ext uri="{FF2B5EF4-FFF2-40B4-BE49-F238E27FC236}">
                <a16:creationId xmlns:a16="http://schemas.microsoft.com/office/drawing/2014/main" id="{292CDEFA-4A8A-37F3-AE8C-440702D3FF05}"/>
              </a:ext>
            </a:extLst>
          </p:cNvPr>
          <p:cNvSpPr>
            <a:spLocks noGrp="1"/>
          </p:cNvSpPr>
          <p:nvPr>
            <p:ph idx="10" hasCustomPrompt="1"/>
          </p:nvPr>
        </p:nvSpPr>
        <p:spPr>
          <a:xfrm>
            <a:off x="720505" y="1276976"/>
            <a:ext cx="3353554" cy="1143913"/>
          </a:xfrm>
        </p:spPr>
        <p:txBody>
          <a:bodyPr anchor="b">
            <a:noAutofit/>
          </a:bodyPr>
          <a:lstStyle>
            <a:lvl1pPr marL="0" indent="0" algn="ctr">
              <a:lnSpc>
                <a:spcPct val="100000"/>
              </a:lnSpc>
              <a:buClr>
                <a:schemeClr val="accent4"/>
              </a:buClr>
              <a:buNone/>
              <a:defRPr sz="5500" b="0" i="0">
                <a:solidFill>
                  <a:schemeClr val="bg1"/>
                </a:solidFill>
                <a:latin typeface="Poppins Light" pitchFamily="2" charset="77"/>
                <a:cs typeface="Poppins Light" pitchFamily="2" charset="77"/>
              </a:defRPr>
            </a:lvl1pPr>
            <a:lvl2pPr marL="457200" indent="0" algn="ctr">
              <a:buClr>
                <a:schemeClr val="accent4"/>
              </a:buClr>
              <a:buNone/>
              <a:defRPr b="0" i="0">
                <a:solidFill>
                  <a:schemeClr val="bg1"/>
                </a:solidFill>
                <a:latin typeface="Poppins Light" pitchFamily="2" charset="77"/>
                <a:cs typeface="Poppins Light" pitchFamily="2" charset="77"/>
              </a:defRPr>
            </a:lvl2pPr>
            <a:lvl3pPr marL="914400" indent="0" algn="ctr">
              <a:buClr>
                <a:schemeClr val="accent4"/>
              </a:buClr>
              <a:buNone/>
              <a:defRPr b="0" i="0">
                <a:solidFill>
                  <a:schemeClr val="bg1"/>
                </a:solidFill>
                <a:latin typeface="Poppins Light" pitchFamily="2" charset="77"/>
                <a:cs typeface="Poppins Light" pitchFamily="2" charset="77"/>
              </a:defRPr>
            </a:lvl3pPr>
            <a:lvl4pPr marL="1371600" indent="0" algn="ctr">
              <a:buClr>
                <a:schemeClr val="accent4"/>
              </a:buClr>
              <a:buNone/>
              <a:defRPr b="0" i="0">
                <a:solidFill>
                  <a:schemeClr val="bg1"/>
                </a:solidFill>
                <a:latin typeface="Poppins Light" pitchFamily="2" charset="77"/>
                <a:cs typeface="Poppins Light" pitchFamily="2" charset="77"/>
              </a:defRPr>
            </a:lvl4pPr>
            <a:lvl5pPr marL="1828800" indent="0" algn="ctr">
              <a:buClr>
                <a:schemeClr val="accent4"/>
              </a:buClr>
              <a:buNone/>
              <a:defRPr b="0" i="0">
                <a:solidFill>
                  <a:schemeClr val="bg1"/>
                </a:solidFill>
                <a:latin typeface="Poppins Light" pitchFamily="2" charset="77"/>
                <a:cs typeface="Poppins Light" pitchFamily="2" charset="77"/>
              </a:defRPr>
            </a:lvl5pPr>
          </a:lstStyle>
          <a:p>
            <a:pPr lvl="0"/>
            <a:r>
              <a:rPr lang="en-US"/>
              <a:t>XX,XXX</a:t>
            </a:r>
          </a:p>
        </p:txBody>
      </p:sp>
      <p:sp>
        <p:nvSpPr>
          <p:cNvPr id="11" name="Content Placeholder 2">
            <a:extLst>
              <a:ext uri="{FF2B5EF4-FFF2-40B4-BE49-F238E27FC236}">
                <a16:creationId xmlns:a16="http://schemas.microsoft.com/office/drawing/2014/main" id="{DBE6FB28-A476-EAB5-C49F-DF41654DD2D0}"/>
              </a:ext>
            </a:extLst>
          </p:cNvPr>
          <p:cNvSpPr>
            <a:spLocks noGrp="1"/>
          </p:cNvSpPr>
          <p:nvPr>
            <p:ph idx="11" hasCustomPrompt="1"/>
          </p:nvPr>
        </p:nvSpPr>
        <p:spPr>
          <a:xfrm>
            <a:off x="4419223" y="2366568"/>
            <a:ext cx="3353554" cy="802145"/>
          </a:xfrm>
        </p:spPr>
        <p:txBody>
          <a:bodyPr>
            <a:normAutofit/>
          </a:bodyPr>
          <a:lstStyle>
            <a:lvl1pPr marL="0" indent="0" algn="ctr">
              <a:buClr>
                <a:schemeClr val="accent4"/>
              </a:buClr>
              <a:buNone/>
              <a:defRPr sz="1800">
                <a:solidFill>
                  <a:schemeClr val="bg1"/>
                </a:solidFill>
              </a:defRPr>
            </a:lvl1pPr>
            <a:lvl2pPr marL="457200" indent="0" algn="ctr">
              <a:buClr>
                <a:schemeClr val="accent4"/>
              </a:buClr>
              <a:buNone/>
              <a:defRPr>
                <a:solidFill>
                  <a:schemeClr val="bg1"/>
                </a:solidFill>
              </a:defRPr>
            </a:lvl2pPr>
            <a:lvl3pPr marL="914400" indent="0" algn="ctr">
              <a:buClr>
                <a:schemeClr val="accent4"/>
              </a:buClr>
              <a:buNone/>
              <a:defRPr>
                <a:solidFill>
                  <a:schemeClr val="bg1"/>
                </a:solidFill>
              </a:defRPr>
            </a:lvl3pPr>
            <a:lvl4pPr marL="1371600" indent="0" algn="ctr">
              <a:buClr>
                <a:schemeClr val="accent4"/>
              </a:buClr>
              <a:buNone/>
              <a:defRPr>
                <a:solidFill>
                  <a:schemeClr val="bg1"/>
                </a:solidFill>
              </a:defRPr>
            </a:lvl4pPr>
            <a:lvl5pPr marL="1828800" indent="0" algn="ctr">
              <a:buClr>
                <a:schemeClr val="accent4"/>
              </a:buClr>
              <a:buNone/>
              <a:defRPr>
                <a:solidFill>
                  <a:schemeClr val="bg1"/>
                </a:solidFill>
              </a:defRPr>
            </a:lvl5pPr>
          </a:lstStyle>
          <a:p>
            <a:pPr lvl="0"/>
            <a:r>
              <a:rPr lang="en-US"/>
              <a:t>Secondary text goes here</a:t>
            </a:r>
          </a:p>
        </p:txBody>
      </p:sp>
      <p:sp>
        <p:nvSpPr>
          <p:cNvPr id="12" name="Content Placeholder 2">
            <a:extLst>
              <a:ext uri="{FF2B5EF4-FFF2-40B4-BE49-F238E27FC236}">
                <a16:creationId xmlns:a16="http://schemas.microsoft.com/office/drawing/2014/main" id="{C702592B-A881-C4AC-51E0-EA9A41FCF16A}"/>
              </a:ext>
            </a:extLst>
          </p:cNvPr>
          <p:cNvSpPr>
            <a:spLocks noGrp="1"/>
          </p:cNvSpPr>
          <p:nvPr>
            <p:ph idx="12" hasCustomPrompt="1"/>
          </p:nvPr>
        </p:nvSpPr>
        <p:spPr>
          <a:xfrm>
            <a:off x="4419223" y="1276976"/>
            <a:ext cx="3353554" cy="1143913"/>
          </a:xfrm>
        </p:spPr>
        <p:txBody>
          <a:bodyPr anchor="b">
            <a:noAutofit/>
          </a:bodyPr>
          <a:lstStyle>
            <a:lvl1pPr marL="0" indent="0" algn="ctr">
              <a:lnSpc>
                <a:spcPct val="100000"/>
              </a:lnSpc>
              <a:buClr>
                <a:schemeClr val="accent4"/>
              </a:buClr>
              <a:buNone/>
              <a:defRPr sz="5500" b="0" i="0">
                <a:solidFill>
                  <a:schemeClr val="bg1"/>
                </a:solidFill>
                <a:latin typeface="Poppins Light" pitchFamily="2" charset="77"/>
                <a:cs typeface="Poppins Light" pitchFamily="2" charset="77"/>
              </a:defRPr>
            </a:lvl1pPr>
            <a:lvl2pPr marL="457200" indent="0" algn="ctr">
              <a:buClr>
                <a:schemeClr val="accent4"/>
              </a:buClr>
              <a:buNone/>
              <a:defRPr b="0" i="0">
                <a:solidFill>
                  <a:schemeClr val="bg1"/>
                </a:solidFill>
                <a:latin typeface="Poppins Light" pitchFamily="2" charset="77"/>
                <a:cs typeface="Poppins Light" pitchFamily="2" charset="77"/>
              </a:defRPr>
            </a:lvl2pPr>
            <a:lvl3pPr marL="914400" indent="0" algn="ctr">
              <a:buClr>
                <a:schemeClr val="accent4"/>
              </a:buClr>
              <a:buNone/>
              <a:defRPr b="0" i="0">
                <a:solidFill>
                  <a:schemeClr val="bg1"/>
                </a:solidFill>
                <a:latin typeface="Poppins Light" pitchFamily="2" charset="77"/>
                <a:cs typeface="Poppins Light" pitchFamily="2" charset="77"/>
              </a:defRPr>
            </a:lvl3pPr>
            <a:lvl4pPr marL="1371600" indent="0" algn="ctr">
              <a:buClr>
                <a:schemeClr val="accent4"/>
              </a:buClr>
              <a:buNone/>
              <a:defRPr b="0" i="0">
                <a:solidFill>
                  <a:schemeClr val="bg1"/>
                </a:solidFill>
                <a:latin typeface="Poppins Light" pitchFamily="2" charset="77"/>
                <a:cs typeface="Poppins Light" pitchFamily="2" charset="77"/>
              </a:defRPr>
            </a:lvl4pPr>
            <a:lvl5pPr marL="1828800" indent="0" algn="ctr">
              <a:buClr>
                <a:schemeClr val="accent4"/>
              </a:buClr>
              <a:buNone/>
              <a:defRPr b="0" i="0">
                <a:solidFill>
                  <a:schemeClr val="bg1"/>
                </a:solidFill>
                <a:latin typeface="Poppins Light" pitchFamily="2" charset="77"/>
                <a:cs typeface="Poppins Light" pitchFamily="2" charset="77"/>
              </a:defRPr>
            </a:lvl5pPr>
          </a:lstStyle>
          <a:p>
            <a:pPr lvl="0"/>
            <a:r>
              <a:rPr lang="en-US"/>
              <a:t>XX,XXX</a:t>
            </a:r>
          </a:p>
        </p:txBody>
      </p:sp>
      <p:sp>
        <p:nvSpPr>
          <p:cNvPr id="13" name="Content Placeholder 2">
            <a:extLst>
              <a:ext uri="{FF2B5EF4-FFF2-40B4-BE49-F238E27FC236}">
                <a16:creationId xmlns:a16="http://schemas.microsoft.com/office/drawing/2014/main" id="{03604BE2-9BB9-931D-0384-A838C724D926}"/>
              </a:ext>
            </a:extLst>
          </p:cNvPr>
          <p:cNvSpPr>
            <a:spLocks noGrp="1"/>
          </p:cNvSpPr>
          <p:nvPr>
            <p:ph idx="13" hasCustomPrompt="1"/>
          </p:nvPr>
        </p:nvSpPr>
        <p:spPr>
          <a:xfrm>
            <a:off x="8117941" y="2366568"/>
            <a:ext cx="3353554" cy="802145"/>
          </a:xfrm>
        </p:spPr>
        <p:txBody>
          <a:bodyPr>
            <a:normAutofit/>
          </a:bodyPr>
          <a:lstStyle>
            <a:lvl1pPr marL="0" indent="0" algn="ctr">
              <a:buClr>
                <a:schemeClr val="accent4"/>
              </a:buClr>
              <a:buNone/>
              <a:defRPr sz="1800">
                <a:solidFill>
                  <a:schemeClr val="bg1"/>
                </a:solidFill>
              </a:defRPr>
            </a:lvl1pPr>
            <a:lvl2pPr marL="457200" indent="0" algn="ctr">
              <a:buClr>
                <a:schemeClr val="accent4"/>
              </a:buClr>
              <a:buNone/>
              <a:defRPr>
                <a:solidFill>
                  <a:schemeClr val="bg1"/>
                </a:solidFill>
              </a:defRPr>
            </a:lvl2pPr>
            <a:lvl3pPr marL="914400" indent="0" algn="ctr">
              <a:buClr>
                <a:schemeClr val="accent4"/>
              </a:buClr>
              <a:buNone/>
              <a:defRPr>
                <a:solidFill>
                  <a:schemeClr val="bg1"/>
                </a:solidFill>
              </a:defRPr>
            </a:lvl3pPr>
            <a:lvl4pPr marL="1371600" indent="0" algn="ctr">
              <a:buClr>
                <a:schemeClr val="accent4"/>
              </a:buClr>
              <a:buNone/>
              <a:defRPr>
                <a:solidFill>
                  <a:schemeClr val="bg1"/>
                </a:solidFill>
              </a:defRPr>
            </a:lvl4pPr>
            <a:lvl5pPr marL="1828800" indent="0" algn="ctr">
              <a:buClr>
                <a:schemeClr val="accent4"/>
              </a:buClr>
              <a:buNone/>
              <a:defRPr>
                <a:solidFill>
                  <a:schemeClr val="bg1"/>
                </a:solidFill>
              </a:defRPr>
            </a:lvl5pPr>
          </a:lstStyle>
          <a:p>
            <a:pPr lvl="0"/>
            <a:r>
              <a:rPr lang="en-US"/>
              <a:t>Secondary text goes here</a:t>
            </a:r>
          </a:p>
        </p:txBody>
      </p:sp>
      <p:sp>
        <p:nvSpPr>
          <p:cNvPr id="14" name="Content Placeholder 2">
            <a:extLst>
              <a:ext uri="{FF2B5EF4-FFF2-40B4-BE49-F238E27FC236}">
                <a16:creationId xmlns:a16="http://schemas.microsoft.com/office/drawing/2014/main" id="{7F1A617F-5E54-6F18-6680-251907D74B31}"/>
              </a:ext>
            </a:extLst>
          </p:cNvPr>
          <p:cNvSpPr>
            <a:spLocks noGrp="1"/>
          </p:cNvSpPr>
          <p:nvPr>
            <p:ph idx="14" hasCustomPrompt="1"/>
          </p:nvPr>
        </p:nvSpPr>
        <p:spPr>
          <a:xfrm>
            <a:off x="8117941" y="1276976"/>
            <a:ext cx="3353554" cy="1143913"/>
          </a:xfrm>
        </p:spPr>
        <p:txBody>
          <a:bodyPr anchor="b">
            <a:noAutofit/>
          </a:bodyPr>
          <a:lstStyle>
            <a:lvl1pPr marL="0" indent="0" algn="ctr">
              <a:lnSpc>
                <a:spcPct val="100000"/>
              </a:lnSpc>
              <a:buClr>
                <a:schemeClr val="accent4"/>
              </a:buClr>
              <a:buNone/>
              <a:defRPr sz="5500" b="0" i="0">
                <a:solidFill>
                  <a:schemeClr val="bg1"/>
                </a:solidFill>
                <a:latin typeface="Poppins Light" pitchFamily="2" charset="77"/>
                <a:cs typeface="Poppins Light" pitchFamily="2" charset="77"/>
              </a:defRPr>
            </a:lvl1pPr>
            <a:lvl2pPr marL="457200" indent="0" algn="ctr">
              <a:buClr>
                <a:schemeClr val="accent4"/>
              </a:buClr>
              <a:buNone/>
              <a:defRPr b="0" i="0">
                <a:solidFill>
                  <a:schemeClr val="bg1"/>
                </a:solidFill>
                <a:latin typeface="Poppins Light" pitchFamily="2" charset="77"/>
                <a:cs typeface="Poppins Light" pitchFamily="2" charset="77"/>
              </a:defRPr>
            </a:lvl2pPr>
            <a:lvl3pPr marL="914400" indent="0" algn="ctr">
              <a:buClr>
                <a:schemeClr val="accent4"/>
              </a:buClr>
              <a:buNone/>
              <a:defRPr b="0" i="0">
                <a:solidFill>
                  <a:schemeClr val="bg1"/>
                </a:solidFill>
                <a:latin typeface="Poppins Light" pitchFamily="2" charset="77"/>
                <a:cs typeface="Poppins Light" pitchFamily="2" charset="77"/>
              </a:defRPr>
            </a:lvl3pPr>
            <a:lvl4pPr marL="1371600" indent="0" algn="ctr">
              <a:buClr>
                <a:schemeClr val="accent4"/>
              </a:buClr>
              <a:buNone/>
              <a:defRPr b="0" i="0">
                <a:solidFill>
                  <a:schemeClr val="bg1"/>
                </a:solidFill>
                <a:latin typeface="Poppins Light" pitchFamily="2" charset="77"/>
                <a:cs typeface="Poppins Light" pitchFamily="2" charset="77"/>
              </a:defRPr>
            </a:lvl4pPr>
            <a:lvl5pPr marL="1828800" indent="0" algn="ctr">
              <a:buClr>
                <a:schemeClr val="accent4"/>
              </a:buClr>
              <a:buNone/>
              <a:defRPr b="0" i="0">
                <a:solidFill>
                  <a:schemeClr val="bg1"/>
                </a:solidFill>
                <a:latin typeface="Poppins Light" pitchFamily="2" charset="77"/>
                <a:cs typeface="Poppins Light" pitchFamily="2" charset="77"/>
              </a:defRPr>
            </a:lvl5pPr>
          </a:lstStyle>
          <a:p>
            <a:pPr lvl="0"/>
            <a:r>
              <a:rPr lang="en-US"/>
              <a:t>XX,XXX</a:t>
            </a:r>
          </a:p>
        </p:txBody>
      </p:sp>
      <p:sp>
        <p:nvSpPr>
          <p:cNvPr id="5" name="Picture Placeholder 3">
            <a:extLst>
              <a:ext uri="{FF2B5EF4-FFF2-40B4-BE49-F238E27FC236}">
                <a16:creationId xmlns:a16="http://schemas.microsoft.com/office/drawing/2014/main" id="{CA163AD0-F581-C662-D6E7-104D72B9D5AF}"/>
              </a:ext>
            </a:extLst>
          </p:cNvPr>
          <p:cNvSpPr>
            <a:spLocks noGrp="1"/>
          </p:cNvSpPr>
          <p:nvPr>
            <p:ph type="pic" sz="quarter" idx="15" hasCustomPrompt="1"/>
          </p:nvPr>
        </p:nvSpPr>
        <p:spPr>
          <a:xfrm>
            <a:off x="720505" y="3510480"/>
            <a:ext cx="10750990" cy="3347519"/>
          </a:xfrm>
        </p:spPr>
        <p:txBody>
          <a:bodyPr anchor="ctr">
            <a:normAutofit/>
          </a:bodyPr>
          <a:lstStyle>
            <a:lvl1pPr marL="0" indent="0" algn="ctr">
              <a:buNone/>
              <a:defRPr sz="1600">
                <a:solidFill>
                  <a:schemeClr val="accent2"/>
                </a:solidFill>
              </a:defRPr>
            </a:lvl1pPr>
          </a:lstStyle>
          <a:p>
            <a:r>
              <a:rPr lang="en-US"/>
              <a:t>Picture goes here</a:t>
            </a:r>
          </a:p>
        </p:txBody>
      </p:sp>
      <p:sp>
        <p:nvSpPr>
          <p:cNvPr id="6" name="Footer Placeholder 3">
            <a:extLst>
              <a:ext uri="{FF2B5EF4-FFF2-40B4-BE49-F238E27FC236}">
                <a16:creationId xmlns:a16="http://schemas.microsoft.com/office/drawing/2014/main" id="{999D9BE9-6A8D-1C1A-9554-5DFDB56AA20A}"/>
              </a:ext>
            </a:extLst>
          </p:cNvPr>
          <p:cNvSpPr>
            <a:spLocks noGrp="1"/>
          </p:cNvSpPr>
          <p:nvPr>
            <p:ph type="ftr" sz="quarter" idx="3"/>
          </p:nvPr>
        </p:nvSpPr>
        <p:spPr>
          <a:xfrm>
            <a:off x="11502887" y="6492875"/>
            <a:ext cx="689113" cy="365125"/>
          </a:xfrm>
          <a:prstGeom prst="rect">
            <a:avLst/>
          </a:prstGeom>
        </p:spPr>
        <p:txBody>
          <a:bodyPr vert="horz" lIns="91440" tIns="45720" rIns="91440" bIns="45720" rtlCol="0" anchor="ctr"/>
          <a:lstStyle>
            <a:lvl1pPr algn="ctr">
              <a:defRPr sz="1200">
                <a:solidFill>
                  <a:schemeClr val="bg1"/>
                </a:solidFill>
                <a:latin typeface="Inter" panose="02000503000000020004" pitchFamily="2" charset="0"/>
                <a:ea typeface="Inter" panose="02000503000000020004" pitchFamily="2" charset="0"/>
              </a:defRPr>
            </a:lvl1pPr>
          </a:lstStyle>
          <a:p>
            <a:fld id="{B7F4B3B4-951E-D742-B9CC-2D75146875F0}" type="slidenum">
              <a:rPr lang="en-US" smtClean="0"/>
              <a:pPr/>
              <a:t>‹#›</a:t>
            </a:fld>
            <a:endParaRPr lang="en-US"/>
          </a:p>
        </p:txBody>
      </p:sp>
    </p:spTree>
    <p:extLst>
      <p:ext uri="{BB962C8B-B14F-4D97-AF65-F5344CB8AC3E}">
        <p14:creationId xmlns:p14="http://schemas.microsoft.com/office/powerpoint/2010/main" val="73281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335ED-9F4A-A869-8C4E-84D86C2929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3DC6332-996F-78F4-F0C1-D4DA787AE8C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5660FB7-BEB5-1AEA-4A23-AE18DDC8A8DC}"/>
              </a:ext>
            </a:extLst>
          </p:cNvPr>
          <p:cNvSpPr>
            <a:spLocks noGrp="1"/>
          </p:cNvSpPr>
          <p:nvPr>
            <p:ph type="dt" sz="half" idx="10"/>
          </p:nvPr>
        </p:nvSpPr>
        <p:spPr/>
        <p:txBody>
          <a:bodyPr/>
          <a:lstStyle/>
          <a:p>
            <a:fld id="{0544136E-B6B9-4B02-867A-74DA9E9CFF90}" type="datetimeFigureOut">
              <a:rPr lang="en-US" smtClean="0"/>
              <a:t>7/31/2024</a:t>
            </a:fld>
            <a:endParaRPr lang="en-US"/>
          </a:p>
        </p:txBody>
      </p:sp>
      <p:sp>
        <p:nvSpPr>
          <p:cNvPr id="5" name="Footer Placeholder 4">
            <a:extLst>
              <a:ext uri="{FF2B5EF4-FFF2-40B4-BE49-F238E27FC236}">
                <a16:creationId xmlns:a16="http://schemas.microsoft.com/office/drawing/2014/main" id="{0BA96018-4CB8-C65D-AF70-8ABDBA989E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CA74A7-E67A-7B25-61DF-67C3E8135E3C}"/>
              </a:ext>
            </a:extLst>
          </p:cNvPr>
          <p:cNvSpPr>
            <a:spLocks noGrp="1"/>
          </p:cNvSpPr>
          <p:nvPr>
            <p:ph type="sldNum" sz="quarter" idx="12"/>
          </p:nvPr>
        </p:nvSpPr>
        <p:spPr/>
        <p:txBody>
          <a:bodyPr/>
          <a:lstStyle/>
          <a:p>
            <a:fld id="{C62B3422-299B-4AC9-90D5-F428647E0527}" type="slidenum">
              <a:rPr lang="en-US" smtClean="0"/>
              <a:t>‹#›</a:t>
            </a:fld>
            <a:endParaRPr lang="en-US"/>
          </a:p>
        </p:txBody>
      </p:sp>
    </p:spTree>
    <p:extLst>
      <p:ext uri="{BB962C8B-B14F-4D97-AF65-F5344CB8AC3E}">
        <p14:creationId xmlns:p14="http://schemas.microsoft.com/office/powerpoint/2010/main" val="4937298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Standard Content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5B9A0-77F7-0E80-379B-37437F7648A5}"/>
              </a:ext>
            </a:extLst>
          </p:cNvPr>
          <p:cNvSpPr>
            <a:spLocks noGrp="1"/>
          </p:cNvSpPr>
          <p:nvPr>
            <p:ph type="title"/>
          </p:nvPr>
        </p:nvSpPr>
        <p:spPr>
          <a:xfrm>
            <a:off x="720505" y="253497"/>
            <a:ext cx="10197974" cy="1059256"/>
          </a:xfrm>
        </p:spPr>
        <p:txBody>
          <a:bodyPr>
            <a:normAutofit/>
          </a:bodyPr>
          <a:lstStyle>
            <a:lvl1pPr>
              <a:defRPr sz="36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AE27EA9-C146-E08A-A4AA-829CE2F45047}"/>
              </a:ext>
            </a:extLst>
          </p:cNvPr>
          <p:cNvSpPr>
            <a:spLocks noGrp="1"/>
          </p:cNvSpPr>
          <p:nvPr>
            <p:ph idx="1"/>
          </p:nvPr>
        </p:nvSpPr>
        <p:spPr>
          <a:xfrm>
            <a:off x="720505" y="1938528"/>
            <a:ext cx="10668754" cy="4435111"/>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684AB80-34BC-8C2E-4DCB-E5DA5BBCA23B}"/>
              </a:ext>
            </a:extLst>
          </p:cNvPr>
          <p:cNvSpPr>
            <a:spLocks noGrp="1"/>
          </p:cNvSpPr>
          <p:nvPr>
            <p:ph type="ftr" sz="quarter" idx="3"/>
          </p:nvPr>
        </p:nvSpPr>
        <p:spPr>
          <a:xfrm>
            <a:off x="11502887" y="6492875"/>
            <a:ext cx="689113" cy="365125"/>
          </a:xfrm>
          <a:prstGeom prst="rect">
            <a:avLst/>
          </a:prstGeom>
        </p:spPr>
        <p:txBody>
          <a:bodyPr vert="horz" lIns="91440" tIns="45720" rIns="91440" bIns="45720" rtlCol="0" anchor="ctr"/>
          <a:lstStyle>
            <a:lvl1pPr algn="ctr">
              <a:defRPr sz="1200">
                <a:solidFill>
                  <a:schemeClr val="tx1">
                    <a:tint val="75000"/>
                  </a:schemeClr>
                </a:solidFill>
                <a:latin typeface="Inter" panose="02000503000000020004" pitchFamily="2" charset="0"/>
                <a:ea typeface="Inter" panose="02000503000000020004" pitchFamily="2" charset="0"/>
              </a:defRPr>
            </a:lvl1pPr>
          </a:lstStyle>
          <a:p>
            <a:fld id="{B7F4B3B4-951E-D742-B9CC-2D75146875F0}" type="slidenum">
              <a:rPr lang="en-US" smtClean="0"/>
              <a:pPr/>
              <a:t>‹#›</a:t>
            </a:fld>
            <a:endParaRPr lang="en-US"/>
          </a:p>
        </p:txBody>
      </p:sp>
    </p:spTree>
    <p:extLst>
      <p:ext uri="{BB962C8B-B14F-4D97-AF65-F5344CB8AC3E}">
        <p14:creationId xmlns:p14="http://schemas.microsoft.com/office/powerpoint/2010/main" val="23723380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2E2F1-35D8-7067-43E5-1C0668D7DFCD}"/>
              </a:ext>
            </a:extLst>
          </p:cNvPr>
          <p:cNvSpPr>
            <a:spLocks noGrp="1"/>
          </p:cNvSpPr>
          <p:nvPr>
            <p:ph type="ctrTitle" hasCustomPrompt="1"/>
          </p:nvPr>
        </p:nvSpPr>
        <p:spPr>
          <a:xfrm>
            <a:off x="1443318" y="2187389"/>
            <a:ext cx="9144000" cy="967033"/>
          </a:xfrm>
          <a:prstGeom prst="rect">
            <a:avLst/>
          </a:prstGeom>
        </p:spPr>
        <p:txBody>
          <a:bodyPr anchor="b">
            <a:noAutofit/>
          </a:bodyPr>
          <a:lstStyle>
            <a:lvl1pPr algn="ctr">
              <a:defRPr sz="5400">
                <a:solidFill>
                  <a:schemeClr val="accent1"/>
                </a:solidFill>
                <a:latin typeface="Poppins Black" panose="020B0502040204020203" pitchFamily="2" charset="0"/>
                <a:cs typeface="Poppins Black" panose="020B0502040204020203" pitchFamily="2" charset="0"/>
              </a:defRPr>
            </a:lvl1pPr>
          </a:lstStyle>
          <a:p>
            <a:r>
              <a:rPr lang="en-US"/>
              <a:t>Title</a:t>
            </a:r>
          </a:p>
        </p:txBody>
      </p:sp>
      <p:sp>
        <p:nvSpPr>
          <p:cNvPr id="3" name="Subtitle 2">
            <a:extLst>
              <a:ext uri="{FF2B5EF4-FFF2-40B4-BE49-F238E27FC236}">
                <a16:creationId xmlns:a16="http://schemas.microsoft.com/office/drawing/2014/main" id="{F51BFE24-D0CE-22F3-23EC-E747CA2E6692}"/>
              </a:ext>
            </a:extLst>
          </p:cNvPr>
          <p:cNvSpPr>
            <a:spLocks noGrp="1"/>
          </p:cNvSpPr>
          <p:nvPr>
            <p:ph type="subTitle" idx="1"/>
          </p:nvPr>
        </p:nvSpPr>
        <p:spPr>
          <a:xfrm>
            <a:off x="1443318" y="3305896"/>
            <a:ext cx="9144000" cy="467042"/>
          </a:xfrm>
        </p:spPr>
        <p:txBody>
          <a:bodyPr/>
          <a:lstStyle>
            <a:lvl1pPr marL="0" indent="0" algn="ctr">
              <a:buNone/>
              <a:defRPr sz="2400">
                <a:solidFill>
                  <a:schemeClr val="tx1"/>
                </a:solidFill>
                <a:latin typeface="Poppins SemiBold" panose="00000700000000000000" pitchFamily="2" charset="0"/>
                <a:cs typeface="Poppins SemiBold" panose="000007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6" name="Picture 5" descr="Icon&#10;&#10;Description automatically generated">
            <a:extLst>
              <a:ext uri="{FF2B5EF4-FFF2-40B4-BE49-F238E27FC236}">
                <a16:creationId xmlns:a16="http://schemas.microsoft.com/office/drawing/2014/main" id="{DD6558D1-72E2-580F-A74A-0677120697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7553" y="150873"/>
            <a:ext cx="7055224" cy="1418000"/>
          </a:xfrm>
          <a:prstGeom prst="rect">
            <a:avLst/>
          </a:prstGeom>
        </p:spPr>
      </p:pic>
    </p:spTree>
    <p:extLst>
      <p:ext uri="{BB962C8B-B14F-4D97-AF65-F5344CB8AC3E}">
        <p14:creationId xmlns:p14="http://schemas.microsoft.com/office/powerpoint/2010/main" val="337395451"/>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2E2F1-35D8-7067-43E5-1C0668D7DFCD}"/>
              </a:ext>
            </a:extLst>
          </p:cNvPr>
          <p:cNvSpPr>
            <a:spLocks noGrp="1"/>
          </p:cNvSpPr>
          <p:nvPr>
            <p:ph type="ctrTitle" hasCustomPrompt="1"/>
          </p:nvPr>
        </p:nvSpPr>
        <p:spPr>
          <a:xfrm>
            <a:off x="1524000" y="2178424"/>
            <a:ext cx="9144000" cy="967033"/>
          </a:xfrm>
          <a:prstGeom prst="rect">
            <a:avLst/>
          </a:prstGeom>
        </p:spPr>
        <p:txBody>
          <a:bodyPr anchor="b">
            <a:noAutofit/>
          </a:bodyPr>
          <a:lstStyle>
            <a:lvl1pPr algn="ctr">
              <a:defRPr sz="5400">
                <a:solidFill>
                  <a:schemeClr val="accent1"/>
                </a:solidFill>
                <a:latin typeface="Poppins Black" panose="020B0502040204020203" pitchFamily="2" charset="0"/>
                <a:cs typeface="Poppins Black" panose="020B0502040204020203" pitchFamily="2" charset="0"/>
              </a:defRPr>
            </a:lvl1pPr>
          </a:lstStyle>
          <a:p>
            <a:r>
              <a:rPr lang="en-US"/>
              <a:t>Title</a:t>
            </a:r>
          </a:p>
        </p:txBody>
      </p:sp>
      <p:sp>
        <p:nvSpPr>
          <p:cNvPr id="3" name="Subtitle 2">
            <a:extLst>
              <a:ext uri="{FF2B5EF4-FFF2-40B4-BE49-F238E27FC236}">
                <a16:creationId xmlns:a16="http://schemas.microsoft.com/office/drawing/2014/main" id="{F51BFE24-D0CE-22F3-23EC-E747CA2E6692}"/>
              </a:ext>
            </a:extLst>
          </p:cNvPr>
          <p:cNvSpPr>
            <a:spLocks noGrp="1"/>
          </p:cNvSpPr>
          <p:nvPr>
            <p:ph type="subTitle" idx="1"/>
          </p:nvPr>
        </p:nvSpPr>
        <p:spPr>
          <a:xfrm>
            <a:off x="1524000" y="3245502"/>
            <a:ext cx="9144000" cy="467042"/>
          </a:xfrm>
        </p:spPr>
        <p:txBody>
          <a:bodyPr/>
          <a:lstStyle>
            <a:lvl1pPr marL="0" indent="0" algn="ctr">
              <a:buNone/>
              <a:defRPr sz="2400">
                <a:solidFill>
                  <a:schemeClr val="tx1"/>
                </a:solidFill>
                <a:latin typeface="Poppins SemiBold" panose="00000700000000000000" pitchFamily="2" charset="0"/>
                <a:cs typeface="Poppins SemiBold" panose="000007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Rectangle 9">
            <a:extLst>
              <a:ext uri="{FF2B5EF4-FFF2-40B4-BE49-F238E27FC236}">
                <a16:creationId xmlns:a16="http://schemas.microsoft.com/office/drawing/2014/main" id="{239DF434-260B-1088-1B92-74AEA6D26635}"/>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descr="A black and white sign&#10;&#10;Description automatically generated with low confidence">
            <a:extLst>
              <a:ext uri="{FF2B5EF4-FFF2-40B4-BE49-F238E27FC236}">
                <a16:creationId xmlns:a16="http://schemas.microsoft.com/office/drawing/2014/main" id="{4B9B59F8-94A1-217C-F373-AA2FFCC2A1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0" y="5754025"/>
            <a:ext cx="6981825" cy="1000941"/>
          </a:xfrm>
          <a:prstGeom prst="rect">
            <a:avLst/>
          </a:prstGeom>
        </p:spPr>
      </p:pic>
    </p:spTree>
    <p:extLst>
      <p:ext uri="{BB962C8B-B14F-4D97-AF65-F5344CB8AC3E}">
        <p14:creationId xmlns:p14="http://schemas.microsoft.com/office/powerpoint/2010/main" val="3918685253"/>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Ref idx="1001">
        <a:schemeClr val="bg1"/>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0BE3EB-24FC-FC79-3500-373B74E1C789}"/>
              </a:ext>
            </a:extLst>
          </p:cNvPr>
          <p:cNvSpPr>
            <a:spLocks noGrp="1"/>
          </p:cNvSpPr>
          <p:nvPr>
            <p:ph idx="1"/>
          </p:nvPr>
        </p:nvSpPr>
        <p:spPr>
          <a:xfrm>
            <a:off x="838200" y="1825625"/>
            <a:ext cx="10515600" cy="374683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latin typeface="Poppins Light" panose="00000400000000000000" pitchFamily="2" charset="0"/>
                <a:cs typeface="Poppins Light" panose="00000400000000000000" pitchFamily="2" charset="0"/>
              </a:defRPr>
            </a:lvl4pPr>
            <a:lvl5pPr>
              <a:defRPr>
                <a:solidFill>
                  <a:schemeClr val="tx1"/>
                </a:solidFill>
                <a:latin typeface="Poppins ExtraLight" panose="00000300000000000000" pitchFamily="2" charset="0"/>
                <a:cs typeface="Poppins ExtraLight" panose="000003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1BC640C1-4792-081C-3A10-EF92788489FC}"/>
              </a:ext>
            </a:extLst>
          </p:cNvPr>
          <p:cNvSpPr>
            <a:spLocks noGrp="1"/>
          </p:cNvSpPr>
          <p:nvPr>
            <p:ph type="title"/>
          </p:nvPr>
        </p:nvSpPr>
        <p:spPr>
          <a:xfrm>
            <a:off x="838200" y="365125"/>
            <a:ext cx="10515600" cy="1325563"/>
          </a:xfrm>
          <a:prstGeom prst="rect">
            <a:avLst/>
          </a:prstGeom>
        </p:spPr>
        <p:txBody>
          <a:bodyPr/>
          <a:lstStyle>
            <a:lvl1pPr>
              <a:defRPr>
                <a:solidFill>
                  <a:schemeClr val="accent1"/>
                </a:solidFill>
                <a:latin typeface="Poppins Black" panose="00000A00000000000000" pitchFamily="2" charset="0"/>
                <a:cs typeface="Poppins Black" panose="00000A00000000000000" pitchFamily="2" charset="0"/>
              </a:defRPr>
            </a:lvl1pPr>
          </a:lstStyle>
          <a:p>
            <a:r>
              <a:rPr lang="en-US"/>
              <a:t>Click to edit Master title style</a:t>
            </a:r>
          </a:p>
        </p:txBody>
      </p:sp>
      <p:sp>
        <p:nvSpPr>
          <p:cNvPr id="11" name="Rectangle 10">
            <a:extLst>
              <a:ext uri="{FF2B5EF4-FFF2-40B4-BE49-F238E27FC236}">
                <a16:creationId xmlns:a16="http://schemas.microsoft.com/office/drawing/2014/main" id="{B242A745-4F86-D4AD-B0F2-FFC8FC40C747}"/>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 name="Picture 1" descr="A black and white sign&#10;&#10;Description automatically generated with low confidence">
            <a:extLst>
              <a:ext uri="{FF2B5EF4-FFF2-40B4-BE49-F238E27FC236}">
                <a16:creationId xmlns:a16="http://schemas.microsoft.com/office/drawing/2014/main" id="{ECA50C34-3B7A-CAF3-82FF-8D4932AD1F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0" y="5754025"/>
            <a:ext cx="6981825" cy="1000941"/>
          </a:xfrm>
          <a:prstGeom prst="rect">
            <a:avLst/>
          </a:prstGeom>
        </p:spPr>
      </p:pic>
    </p:spTree>
    <p:extLst>
      <p:ext uri="{BB962C8B-B14F-4D97-AF65-F5344CB8AC3E}">
        <p14:creationId xmlns:p14="http://schemas.microsoft.com/office/powerpoint/2010/main" val="2204877124"/>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ECDE4-65D8-9F11-2CBE-BFD9BE2306A5}"/>
              </a:ext>
            </a:extLst>
          </p:cNvPr>
          <p:cNvSpPr>
            <a:spLocks noGrp="1"/>
          </p:cNvSpPr>
          <p:nvPr>
            <p:ph type="title"/>
          </p:nvPr>
        </p:nvSpPr>
        <p:spPr>
          <a:xfrm>
            <a:off x="831850" y="282021"/>
            <a:ext cx="10515600" cy="998140"/>
          </a:xfrm>
          <a:prstGeom prst="rect">
            <a:avLst/>
          </a:prstGeom>
        </p:spPr>
        <p:txBody>
          <a:bodyPr anchor="b"/>
          <a:lstStyle>
            <a:lvl1pPr>
              <a:defRPr sz="4400" b="1">
                <a:solidFill>
                  <a:schemeClr val="accent1"/>
                </a:solidFill>
                <a:latin typeface="Poppins Black" panose="00000A00000000000000" pitchFamily="2" charset="0"/>
                <a:cs typeface="Poppins Black" panose="00000A00000000000000" pitchFamily="2" charset="0"/>
              </a:defRPr>
            </a:lvl1pPr>
          </a:lstStyle>
          <a:p>
            <a:r>
              <a:rPr lang="en-US"/>
              <a:t>Click to edit Master title style</a:t>
            </a:r>
          </a:p>
        </p:txBody>
      </p:sp>
      <p:sp>
        <p:nvSpPr>
          <p:cNvPr id="3" name="Text Placeholder 2">
            <a:extLst>
              <a:ext uri="{FF2B5EF4-FFF2-40B4-BE49-F238E27FC236}">
                <a16:creationId xmlns:a16="http://schemas.microsoft.com/office/drawing/2014/main" id="{BD86BDCC-DFF1-C4F1-419D-FDCE9E4397A4}"/>
              </a:ext>
            </a:extLst>
          </p:cNvPr>
          <p:cNvSpPr>
            <a:spLocks noGrp="1"/>
          </p:cNvSpPr>
          <p:nvPr>
            <p:ph type="body" idx="1"/>
          </p:nvPr>
        </p:nvSpPr>
        <p:spPr>
          <a:xfrm>
            <a:off x="831850" y="1417688"/>
            <a:ext cx="10515600" cy="1207008"/>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Rectangle 6">
            <a:extLst>
              <a:ext uri="{FF2B5EF4-FFF2-40B4-BE49-F238E27FC236}">
                <a16:creationId xmlns:a16="http://schemas.microsoft.com/office/drawing/2014/main" id="{98E61981-CB6E-D3C2-DBC9-6121C9855504}"/>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4" name="Picture 3" descr="A black and white sign&#10;&#10;Description automatically generated with low confidence">
            <a:extLst>
              <a:ext uri="{FF2B5EF4-FFF2-40B4-BE49-F238E27FC236}">
                <a16:creationId xmlns:a16="http://schemas.microsoft.com/office/drawing/2014/main" id="{9EB8F660-087B-478D-D112-EE8BC88A7A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0" y="5754025"/>
            <a:ext cx="6981825" cy="1000941"/>
          </a:xfrm>
          <a:prstGeom prst="rect">
            <a:avLst/>
          </a:prstGeom>
        </p:spPr>
      </p:pic>
    </p:spTree>
    <p:extLst>
      <p:ext uri="{BB962C8B-B14F-4D97-AF65-F5344CB8AC3E}">
        <p14:creationId xmlns:p14="http://schemas.microsoft.com/office/powerpoint/2010/main" val="835268738"/>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woObj" preserve="1">
  <p:cSld name="Two 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02F5D-0102-C838-C414-B7B1F4037AAB}"/>
              </a:ext>
            </a:extLst>
          </p:cNvPr>
          <p:cNvSpPr>
            <a:spLocks noGrp="1"/>
          </p:cNvSpPr>
          <p:nvPr>
            <p:ph type="title"/>
          </p:nvPr>
        </p:nvSpPr>
        <p:spPr>
          <a:xfrm>
            <a:off x="838200" y="365125"/>
            <a:ext cx="10515600" cy="1325563"/>
          </a:xfrm>
          <a:prstGeom prst="rect">
            <a:avLst/>
          </a:prstGeom>
        </p:spPr>
        <p:txBody>
          <a:bodyPr/>
          <a:lstStyle>
            <a:lvl1pPr>
              <a:defRPr b="1">
                <a:solidFill>
                  <a:schemeClr val="accent1"/>
                </a:solidFill>
                <a:latin typeface="Poppins" panose="00000500000000000000" pitchFamily="2" charset="0"/>
                <a:cs typeface="Poppins" panose="00000500000000000000"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1A23C561-05B0-32AB-743E-DF48973EF1A3}"/>
              </a:ext>
            </a:extLst>
          </p:cNvPr>
          <p:cNvSpPr>
            <a:spLocks noGrp="1"/>
          </p:cNvSpPr>
          <p:nvPr>
            <p:ph sz="half" idx="1"/>
          </p:nvPr>
        </p:nvSpPr>
        <p:spPr>
          <a:xfrm>
            <a:off x="838200" y="1825625"/>
            <a:ext cx="5181600" cy="355319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8EFCE6-DFB5-354E-28B2-4CAF3AAA7B82}"/>
              </a:ext>
            </a:extLst>
          </p:cNvPr>
          <p:cNvSpPr>
            <a:spLocks noGrp="1"/>
          </p:cNvSpPr>
          <p:nvPr>
            <p:ph sz="half" idx="2"/>
          </p:nvPr>
        </p:nvSpPr>
        <p:spPr>
          <a:xfrm>
            <a:off x="6172200" y="1825625"/>
            <a:ext cx="5181600" cy="355319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6F360178-F3A0-312E-9845-6C610D169531}"/>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descr="A black and white sign&#10;&#10;Description automatically generated with low confidence">
            <a:extLst>
              <a:ext uri="{FF2B5EF4-FFF2-40B4-BE49-F238E27FC236}">
                <a16:creationId xmlns:a16="http://schemas.microsoft.com/office/drawing/2014/main" id="{8A273505-EE64-A4D9-2281-80766575B2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0" y="5754025"/>
            <a:ext cx="6981825" cy="1000941"/>
          </a:xfrm>
          <a:prstGeom prst="rect">
            <a:avLst/>
          </a:prstGeom>
        </p:spPr>
      </p:pic>
    </p:spTree>
    <p:extLst>
      <p:ext uri="{BB962C8B-B14F-4D97-AF65-F5344CB8AC3E}">
        <p14:creationId xmlns:p14="http://schemas.microsoft.com/office/powerpoint/2010/main" val="46814766"/>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619C7-1708-88FE-AE75-F0B8CA48C1F7}"/>
              </a:ext>
            </a:extLst>
          </p:cNvPr>
          <p:cNvSpPr>
            <a:spLocks noGrp="1"/>
          </p:cNvSpPr>
          <p:nvPr>
            <p:ph type="title"/>
          </p:nvPr>
        </p:nvSpPr>
        <p:spPr>
          <a:xfrm>
            <a:off x="839788" y="365125"/>
            <a:ext cx="10515600" cy="1325563"/>
          </a:xfrm>
          <a:prstGeom prst="rect">
            <a:avLst/>
          </a:prstGeom>
        </p:spPr>
        <p:txBody>
          <a:bodyPr/>
          <a:lstStyle>
            <a:lvl1pPr>
              <a:defRPr>
                <a:solidFill>
                  <a:schemeClr val="accent1"/>
                </a:solidFill>
                <a:latin typeface="Poppins Black" panose="00000A00000000000000" pitchFamily="2" charset="0"/>
                <a:cs typeface="Poppins Black" panose="00000A00000000000000" pitchFamily="2" charset="0"/>
              </a:defRPr>
            </a:lvl1pPr>
          </a:lstStyle>
          <a:p>
            <a:r>
              <a:rPr lang="en-US"/>
              <a:t>Click to edit Master title style</a:t>
            </a:r>
          </a:p>
        </p:txBody>
      </p:sp>
      <p:sp>
        <p:nvSpPr>
          <p:cNvPr id="3" name="Text Placeholder 2">
            <a:extLst>
              <a:ext uri="{FF2B5EF4-FFF2-40B4-BE49-F238E27FC236}">
                <a16:creationId xmlns:a16="http://schemas.microsoft.com/office/drawing/2014/main" id="{D1F29F77-F2EE-96D3-B5FA-E60342AF7AC0}"/>
              </a:ext>
            </a:extLst>
          </p:cNvPr>
          <p:cNvSpPr>
            <a:spLocks noGrp="1"/>
          </p:cNvSpPr>
          <p:nvPr>
            <p:ph type="body" idx="1"/>
          </p:nvPr>
        </p:nvSpPr>
        <p:spPr>
          <a:xfrm>
            <a:off x="839788" y="1681163"/>
            <a:ext cx="5157787" cy="823912"/>
          </a:xfrm>
        </p:spPr>
        <p:txBody>
          <a:bodyPr anchor="b"/>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6D1E70D-9176-7D83-2E9A-E7EFFF512B0A}"/>
              </a:ext>
            </a:extLst>
          </p:cNvPr>
          <p:cNvSpPr>
            <a:spLocks noGrp="1"/>
          </p:cNvSpPr>
          <p:nvPr>
            <p:ph sz="half" idx="2"/>
          </p:nvPr>
        </p:nvSpPr>
        <p:spPr>
          <a:xfrm>
            <a:off x="839788" y="2505075"/>
            <a:ext cx="5157787" cy="286299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14BC8F-74C6-5D29-42B0-1350D92590FA}"/>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2C9780-59F4-8DA3-375A-B0BF7F25A2D2}"/>
              </a:ext>
            </a:extLst>
          </p:cNvPr>
          <p:cNvSpPr>
            <a:spLocks noGrp="1"/>
          </p:cNvSpPr>
          <p:nvPr>
            <p:ph sz="quarter" idx="4"/>
          </p:nvPr>
        </p:nvSpPr>
        <p:spPr>
          <a:xfrm>
            <a:off x="6172200" y="2505075"/>
            <a:ext cx="5183188" cy="286299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5F894917-FBC7-2B69-6DA7-40D48F994F37}"/>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7" name="Picture 6" descr="A black and white sign&#10;&#10;Description automatically generated with low confidence">
            <a:extLst>
              <a:ext uri="{FF2B5EF4-FFF2-40B4-BE49-F238E27FC236}">
                <a16:creationId xmlns:a16="http://schemas.microsoft.com/office/drawing/2014/main" id="{D1FD99AA-D735-CD1A-CCC7-4F014EBFED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0" y="5754025"/>
            <a:ext cx="6981825" cy="1000941"/>
          </a:xfrm>
          <a:prstGeom prst="rect">
            <a:avLst/>
          </a:prstGeom>
        </p:spPr>
      </p:pic>
    </p:spTree>
    <p:extLst>
      <p:ext uri="{BB962C8B-B14F-4D97-AF65-F5344CB8AC3E}">
        <p14:creationId xmlns:p14="http://schemas.microsoft.com/office/powerpoint/2010/main" val="3015360739"/>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Only" preserve="1">
  <p:cSld name="Title Only">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0079B-30BD-96E3-73BE-ED450776A45A}"/>
              </a:ext>
            </a:extLst>
          </p:cNvPr>
          <p:cNvSpPr>
            <a:spLocks noGrp="1"/>
          </p:cNvSpPr>
          <p:nvPr>
            <p:ph type="title"/>
          </p:nvPr>
        </p:nvSpPr>
        <p:spPr>
          <a:xfrm>
            <a:off x="838200" y="365125"/>
            <a:ext cx="10515600" cy="1325563"/>
          </a:xfrm>
          <a:prstGeom prst="rect">
            <a:avLst/>
          </a:prstGeom>
        </p:spPr>
        <p:txBody>
          <a:bodyPr/>
          <a:lstStyle>
            <a:lvl1pPr>
              <a:defRPr>
                <a:solidFill>
                  <a:schemeClr val="accent1"/>
                </a:solidFill>
                <a:latin typeface="Poppins Black" panose="00000A00000000000000" pitchFamily="2" charset="0"/>
                <a:cs typeface="Poppins Black" panose="00000A00000000000000" pitchFamily="2" charset="0"/>
              </a:defRPr>
            </a:lvl1pPr>
          </a:lstStyle>
          <a:p>
            <a:r>
              <a:rPr lang="en-US"/>
              <a:t>Click to edit Master title style</a:t>
            </a:r>
          </a:p>
        </p:txBody>
      </p:sp>
      <p:sp>
        <p:nvSpPr>
          <p:cNvPr id="6" name="Rectangle 5">
            <a:extLst>
              <a:ext uri="{FF2B5EF4-FFF2-40B4-BE49-F238E27FC236}">
                <a16:creationId xmlns:a16="http://schemas.microsoft.com/office/drawing/2014/main" id="{BE5FC8B7-197E-9C9C-964A-0049F1983DF4}"/>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 name="Picture 2" descr="A black and white sign&#10;&#10;Description automatically generated with low confidence">
            <a:extLst>
              <a:ext uri="{FF2B5EF4-FFF2-40B4-BE49-F238E27FC236}">
                <a16:creationId xmlns:a16="http://schemas.microsoft.com/office/drawing/2014/main" id="{89CEE619-94B8-CAB0-1839-2AD25ABBBC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0" y="5754025"/>
            <a:ext cx="6981825" cy="1000941"/>
          </a:xfrm>
          <a:prstGeom prst="rect">
            <a:avLst/>
          </a:prstGeom>
        </p:spPr>
      </p:pic>
    </p:spTree>
    <p:extLst>
      <p:ext uri="{BB962C8B-B14F-4D97-AF65-F5344CB8AC3E}">
        <p14:creationId xmlns:p14="http://schemas.microsoft.com/office/powerpoint/2010/main" val="1085593288"/>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Blank">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CFBAC20-FFD7-8D86-E617-724B1EF2B76D}"/>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 name="Picture 1" descr="A black and white sign&#10;&#10;Description automatically generated with low confidence">
            <a:extLst>
              <a:ext uri="{FF2B5EF4-FFF2-40B4-BE49-F238E27FC236}">
                <a16:creationId xmlns:a16="http://schemas.microsoft.com/office/drawing/2014/main" id="{449D3F6D-DB9D-6D4D-5FE2-3849ABFE58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0" y="5754025"/>
            <a:ext cx="6981825" cy="1000941"/>
          </a:xfrm>
          <a:prstGeom prst="rect">
            <a:avLst/>
          </a:prstGeom>
        </p:spPr>
      </p:pic>
    </p:spTree>
    <p:extLst>
      <p:ext uri="{BB962C8B-B14F-4D97-AF65-F5344CB8AC3E}">
        <p14:creationId xmlns:p14="http://schemas.microsoft.com/office/powerpoint/2010/main" val="1756684544"/>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E7455-E5E5-2EA9-291C-4931F5C6D364}"/>
              </a:ext>
            </a:extLst>
          </p:cNvPr>
          <p:cNvSpPr>
            <a:spLocks noGrp="1"/>
          </p:cNvSpPr>
          <p:nvPr>
            <p:ph type="title"/>
          </p:nvPr>
        </p:nvSpPr>
        <p:spPr>
          <a:xfrm>
            <a:off x="839788" y="457200"/>
            <a:ext cx="3932237" cy="1600200"/>
          </a:xfrm>
          <a:prstGeom prst="rect">
            <a:avLst/>
          </a:prstGeom>
        </p:spPr>
        <p:txBody>
          <a:bodyPr anchor="b"/>
          <a:lstStyle>
            <a:lvl1pPr>
              <a:defRPr sz="3200">
                <a:solidFill>
                  <a:schemeClr val="tx2"/>
                </a:solidFill>
                <a:latin typeface="Poppins Bold" panose="00000800000000000000" pitchFamily="2" charset="0"/>
                <a:cs typeface="Poppins Bold" panose="00000800000000000000"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9907868E-31C5-DA87-A844-C6CBCBC9885D}"/>
              </a:ext>
            </a:extLst>
          </p:cNvPr>
          <p:cNvSpPr>
            <a:spLocks noGrp="1"/>
          </p:cNvSpPr>
          <p:nvPr>
            <p:ph idx="1"/>
          </p:nvPr>
        </p:nvSpPr>
        <p:spPr>
          <a:xfrm>
            <a:off x="5183188" y="987425"/>
            <a:ext cx="6172200" cy="4663567"/>
          </a:xfr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latin typeface="Poppins Light" panose="00000400000000000000" pitchFamily="2" charset="0"/>
                <a:cs typeface="Poppins Light" panose="00000400000000000000" pitchFamily="2" charset="0"/>
              </a:defRPr>
            </a:lvl4pPr>
            <a:lvl5pPr>
              <a:defRPr sz="2000">
                <a:solidFill>
                  <a:schemeClr val="tx1"/>
                </a:solidFill>
                <a:latin typeface="Poppins ExtraLight" panose="020B0502040204020203" pitchFamily="2" charset="0"/>
                <a:cs typeface="Poppins ExtraLight" panose="020B0502040204020203" pitchFamily="2"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7D83B18-188B-9CAE-0F11-7F02EE4FFABA}"/>
              </a:ext>
            </a:extLst>
          </p:cNvPr>
          <p:cNvSpPr>
            <a:spLocks noGrp="1"/>
          </p:cNvSpPr>
          <p:nvPr>
            <p:ph type="body" sz="half" idx="2"/>
          </p:nvPr>
        </p:nvSpPr>
        <p:spPr>
          <a:xfrm>
            <a:off x="839788" y="2057400"/>
            <a:ext cx="3932237" cy="3593592"/>
          </a:xfrm>
        </p:spPr>
        <p:txBody>
          <a:bodyPr/>
          <a:lstStyle>
            <a:lvl1pPr marL="0" indent="0">
              <a:buNone/>
              <a:defRPr sz="1600">
                <a:solidFill>
                  <a:schemeClr val="tx1"/>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9596F36B-DB01-9D79-4966-5BC2E2C3D63D}"/>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descr="A black and white sign&#10;&#10;Description automatically generated with low confidence">
            <a:extLst>
              <a:ext uri="{FF2B5EF4-FFF2-40B4-BE49-F238E27FC236}">
                <a16:creationId xmlns:a16="http://schemas.microsoft.com/office/drawing/2014/main" id="{3DC3F8FF-AA4E-14B4-A2B0-73C43C56476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0" y="5754025"/>
            <a:ext cx="6981825" cy="1000941"/>
          </a:xfrm>
          <a:prstGeom prst="rect">
            <a:avLst/>
          </a:prstGeom>
        </p:spPr>
      </p:pic>
    </p:spTree>
    <p:extLst>
      <p:ext uri="{BB962C8B-B14F-4D97-AF65-F5344CB8AC3E}">
        <p14:creationId xmlns:p14="http://schemas.microsoft.com/office/powerpoint/2010/main" val="262870464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B1AF7-C1D4-BE99-5A22-637F2F17E7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F5DE33-AB1D-D883-4ECC-92A77031FB1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121099-A02E-643E-EFAD-CC88E06C73B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D43EABE-4F65-5F1C-ADEA-437E1E99F4BC}"/>
              </a:ext>
            </a:extLst>
          </p:cNvPr>
          <p:cNvSpPr>
            <a:spLocks noGrp="1"/>
          </p:cNvSpPr>
          <p:nvPr>
            <p:ph type="dt" sz="half" idx="10"/>
          </p:nvPr>
        </p:nvSpPr>
        <p:spPr/>
        <p:txBody>
          <a:bodyPr/>
          <a:lstStyle/>
          <a:p>
            <a:fld id="{0544136E-B6B9-4B02-867A-74DA9E9CFF90}" type="datetimeFigureOut">
              <a:rPr lang="en-US" smtClean="0"/>
              <a:t>7/31/2024</a:t>
            </a:fld>
            <a:endParaRPr lang="en-US"/>
          </a:p>
        </p:txBody>
      </p:sp>
      <p:sp>
        <p:nvSpPr>
          <p:cNvPr id="6" name="Footer Placeholder 5">
            <a:extLst>
              <a:ext uri="{FF2B5EF4-FFF2-40B4-BE49-F238E27FC236}">
                <a16:creationId xmlns:a16="http://schemas.microsoft.com/office/drawing/2014/main" id="{B8DA3DD5-98EC-90DA-5C7D-C9BBB4921A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9A081D-5B1B-E520-60F9-64EB10EA025E}"/>
              </a:ext>
            </a:extLst>
          </p:cNvPr>
          <p:cNvSpPr>
            <a:spLocks noGrp="1"/>
          </p:cNvSpPr>
          <p:nvPr>
            <p:ph type="sldNum" sz="quarter" idx="12"/>
          </p:nvPr>
        </p:nvSpPr>
        <p:spPr/>
        <p:txBody>
          <a:bodyPr/>
          <a:lstStyle/>
          <a:p>
            <a:fld id="{C62B3422-299B-4AC9-90D5-F428647E0527}" type="slidenum">
              <a:rPr lang="en-US" smtClean="0"/>
              <a:t>‹#›</a:t>
            </a:fld>
            <a:endParaRPr lang="en-US"/>
          </a:p>
        </p:txBody>
      </p:sp>
    </p:spTree>
    <p:extLst>
      <p:ext uri="{BB962C8B-B14F-4D97-AF65-F5344CB8AC3E}">
        <p14:creationId xmlns:p14="http://schemas.microsoft.com/office/powerpoint/2010/main" val="4031677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72798-AF27-18A8-DB01-9D4073D29EC0}"/>
              </a:ext>
            </a:extLst>
          </p:cNvPr>
          <p:cNvSpPr>
            <a:spLocks noGrp="1"/>
          </p:cNvSpPr>
          <p:nvPr>
            <p:ph type="title"/>
          </p:nvPr>
        </p:nvSpPr>
        <p:spPr>
          <a:xfrm>
            <a:off x="839788" y="457200"/>
            <a:ext cx="3932237" cy="1600200"/>
          </a:xfrm>
          <a:prstGeom prst="rect">
            <a:avLst/>
          </a:prstGeom>
        </p:spPr>
        <p:txBody>
          <a:bodyPr anchor="b"/>
          <a:lstStyle>
            <a:lvl1pPr>
              <a:defRPr sz="3200">
                <a:solidFill>
                  <a:schemeClr val="accent1"/>
                </a:solidFill>
                <a:latin typeface="Poppins ExtraBold" panose="020B0502040204020203" pitchFamily="2" charset="0"/>
                <a:cs typeface="Poppins ExtraBold" panose="020B0502040204020203" pitchFamily="2" charset="0"/>
              </a:defRPr>
            </a:lvl1pPr>
          </a:lstStyle>
          <a:p>
            <a:r>
              <a:rPr lang="en-US"/>
              <a:t>Click to edit Master title style</a:t>
            </a:r>
          </a:p>
        </p:txBody>
      </p:sp>
      <p:sp>
        <p:nvSpPr>
          <p:cNvPr id="3" name="Picture Placeholder 2">
            <a:extLst>
              <a:ext uri="{FF2B5EF4-FFF2-40B4-BE49-F238E27FC236}">
                <a16:creationId xmlns:a16="http://schemas.microsoft.com/office/drawing/2014/main" id="{9401406F-4846-991E-B753-E29C2C6E895F}"/>
              </a:ext>
            </a:extLst>
          </p:cNvPr>
          <p:cNvSpPr>
            <a:spLocks noGrp="1"/>
          </p:cNvSpPr>
          <p:nvPr>
            <p:ph type="pic" idx="1"/>
          </p:nvPr>
        </p:nvSpPr>
        <p:spPr>
          <a:xfrm>
            <a:off x="5183188" y="987425"/>
            <a:ext cx="6172200" cy="466356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5639960A-F298-6AD6-8F12-C164F29EBE30}"/>
              </a:ext>
            </a:extLst>
          </p:cNvPr>
          <p:cNvSpPr>
            <a:spLocks noGrp="1"/>
          </p:cNvSpPr>
          <p:nvPr>
            <p:ph type="body" sz="half" idx="2"/>
          </p:nvPr>
        </p:nvSpPr>
        <p:spPr>
          <a:xfrm>
            <a:off x="839788" y="2057400"/>
            <a:ext cx="3932237" cy="3593592"/>
          </a:xfrm>
        </p:spPr>
        <p:txBody>
          <a:bodyPr/>
          <a:lstStyle>
            <a:lvl1pPr marL="0" indent="0">
              <a:buNone/>
              <a:defRPr sz="1600">
                <a:solidFill>
                  <a:schemeClr val="tx1"/>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622B96C5-5800-0CA7-C04E-6FE49AB570BE}"/>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descr="A black and white sign&#10;&#10;Description automatically generated with low confidence">
            <a:extLst>
              <a:ext uri="{FF2B5EF4-FFF2-40B4-BE49-F238E27FC236}">
                <a16:creationId xmlns:a16="http://schemas.microsoft.com/office/drawing/2014/main" id="{B262982E-573D-F42E-1E90-5EAC058E52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0" y="5754025"/>
            <a:ext cx="6981825" cy="1000941"/>
          </a:xfrm>
          <a:prstGeom prst="rect">
            <a:avLst/>
          </a:prstGeom>
        </p:spPr>
      </p:pic>
    </p:spTree>
    <p:extLst>
      <p:ext uri="{BB962C8B-B14F-4D97-AF65-F5344CB8AC3E}">
        <p14:creationId xmlns:p14="http://schemas.microsoft.com/office/powerpoint/2010/main" val="1067682027"/>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E306B-E68A-7693-2BDA-2E8D456408AB}"/>
              </a:ext>
            </a:extLst>
          </p:cNvPr>
          <p:cNvSpPr>
            <a:spLocks noGrp="1"/>
          </p:cNvSpPr>
          <p:nvPr>
            <p:ph type="title"/>
          </p:nvPr>
        </p:nvSpPr>
        <p:spPr>
          <a:xfrm>
            <a:off x="838200" y="365125"/>
            <a:ext cx="10515600" cy="1325563"/>
          </a:xfrm>
          <a:prstGeom prst="rect">
            <a:avLst/>
          </a:prstGeom>
        </p:spPr>
        <p:txBody>
          <a:bodyPr/>
          <a:lstStyle>
            <a:lvl1pPr>
              <a:defRPr b="0">
                <a:solidFill>
                  <a:schemeClr val="accent1"/>
                </a:solidFill>
                <a:latin typeface="Poppins ExtraBold" panose="00000900000000000000" pitchFamily="2" charset="0"/>
                <a:cs typeface="Poppins ExtraBold" panose="00000900000000000000" pitchFamily="2"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E7797893-B3D3-3257-8CEA-05836C1169FC}"/>
              </a:ext>
            </a:extLst>
          </p:cNvPr>
          <p:cNvSpPr>
            <a:spLocks noGrp="1"/>
          </p:cNvSpPr>
          <p:nvPr>
            <p:ph type="body" orient="vert" idx="1"/>
          </p:nvPr>
        </p:nvSpPr>
        <p:spPr>
          <a:xfrm>
            <a:off x="838200" y="1825625"/>
            <a:ext cx="10515600" cy="3574714"/>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56394451-510D-C49A-3D59-F3EE79CCC4CF}"/>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4" name="Picture 3" descr="A black and white sign&#10;&#10;Description automatically generated with low confidence">
            <a:extLst>
              <a:ext uri="{FF2B5EF4-FFF2-40B4-BE49-F238E27FC236}">
                <a16:creationId xmlns:a16="http://schemas.microsoft.com/office/drawing/2014/main" id="{16D1C6AC-5374-D4CF-0F65-9D05404790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0" y="5754025"/>
            <a:ext cx="6981825" cy="1000941"/>
          </a:xfrm>
          <a:prstGeom prst="rect">
            <a:avLst/>
          </a:prstGeom>
        </p:spPr>
      </p:pic>
    </p:spTree>
    <p:extLst>
      <p:ext uri="{BB962C8B-B14F-4D97-AF65-F5344CB8AC3E}">
        <p14:creationId xmlns:p14="http://schemas.microsoft.com/office/powerpoint/2010/main" val="1254677453"/>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C7B7B8-8035-9FEC-D669-73FA37E989A2}"/>
              </a:ext>
            </a:extLst>
          </p:cNvPr>
          <p:cNvSpPr>
            <a:spLocks noGrp="1"/>
          </p:cNvSpPr>
          <p:nvPr>
            <p:ph type="title" orient="vert"/>
          </p:nvPr>
        </p:nvSpPr>
        <p:spPr>
          <a:xfrm>
            <a:off x="8724900" y="365125"/>
            <a:ext cx="2628900" cy="5285867"/>
          </a:xfrm>
          <a:prstGeom prst="rect">
            <a:avLst/>
          </a:prstGeom>
        </p:spPr>
        <p:txBody>
          <a:bodyPr vert="eaVert"/>
          <a:lstStyle>
            <a:lvl1pPr>
              <a:defRPr>
                <a:solidFill>
                  <a:schemeClr val="accent1"/>
                </a:solidFill>
                <a:latin typeface="Poppins ExtraBold" panose="00000900000000000000" pitchFamily="2" charset="0"/>
                <a:cs typeface="Poppins ExtraBold" panose="00000900000000000000" pitchFamily="2"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9976DEFE-ED01-4BB2-334D-BF17F425D868}"/>
              </a:ext>
            </a:extLst>
          </p:cNvPr>
          <p:cNvSpPr>
            <a:spLocks noGrp="1"/>
          </p:cNvSpPr>
          <p:nvPr>
            <p:ph type="body" orient="vert" idx="1"/>
          </p:nvPr>
        </p:nvSpPr>
        <p:spPr>
          <a:xfrm>
            <a:off x="838200" y="365125"/>
            <a:ext cx="7734300" cy="5285867"/>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919FAC12-B841-0AFB-E92E-52BD784EA13A}"/>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4" name="Picture 3" descr="A black and white sign&#10;&#10;Description automatically generated with low confidence">
            <a:extLst>
              <a:ext uri="{FF2B5EF4-FFF2-40B4-BE49-F238E27FC236}">
                <a16:creationId xmlns:a16="http://schemas.microsoft.com/office/drawing/2014/main" id="{F4B1CB79-7F69-10F7-06AF-C74543C488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0" y="5754025"/>
            <a:ext cx="6981825" cy="1000941"/>
          </a:xfrm>
          <a:prstGeom prst="rect">
            <a:avLst/>
          </a:prstGeom>
        </p:spPr>
      </p:pic>
    </p:spTree>
    <p:extLst>
      <p:ext uri="{BB962C8B-B14F-4D97-AF65-F5344CB8AC3E}">
        <p14:creationId xmlns:p14="http://schemas.microsoft.com/office/powerpoint/2010/main" val="3525079527"/>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Custom Layout">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8E96584-833C-DEF3-D1D1-726A4F3A18EB}"/>
              </a:ext>
            </a:extLst>
          </p:cNvPr>
          <p:cNvSpPr>
            <a:spLocks noGrp="1" noRot="1" noMove="1" noResize="1" noEditPoints="1" noAdjustHandles="1" noChangeArrowheads="1" noChangeShapeType="1"/>
          </p:cNvSpPr>
          <p:nvPr userDrawn="1"/>
        </p:nvSpPr>
        <p:spPr>
          <a:xfrm>
            <a:off x="0" y="5650992"/>
            <a:ext cx="12192000" cy="1207008"/>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1A246E0-E97B-EE4D-69B7-68F6A4319C8D}"/>
              </a:ext>
            </a:extLst>
          </p:cNvPr>
          <p:cNvSpPr txBox="1"/>
          <p:nvPr userDrawn="1"/>
        </p:nvSpPr>
        <p:spPr>
          <a:xfrm>
            <a:off x="2831054" y="1982450"/>
            <a:ext cx="6529892" cy="1446550"/>
          </a:xfrm>
          <a:prstGeom prst="rect">
            <a:avLst/>
          </a:prstGeom>
          <a:noFill/>
        </p:spPr>
        <p:txBody>
          <a:bodyPr wrap="square" rtlCol="0">
            <a:spAutoFit/>
          </a:bodyPr>
          <a:lstStyle/>
          <a:p>
            <a:pPr algn="ctr"/>
            <a:r>
              <a:rPr lang="en-US" sz="8800">
                <a:latin typeface="Poppins ExtraBold" panose="00000900000000000000" pitchFamily="2" charset="0"/>
                <a:cs typeface="Poppins ExtraBold" panose="00000900000000000000" pitchFamily="2" charset="0"/>
              </a:rPr>
              <a:t>End Slide</a:t>
            </a:r>
          </a:p>
        </p:txBody>
      </p:sp>
      <p:pic>
        <p:nvPicPr>
          <p:cNvPr id="2" name="Picture 1" descr="A black and white sign&#10;&#10;Description automatically generated with low confidence">
            <a:extLst>
              <a:ext uri="{FF2B5EF4-FFF2-40B4-BE49-F238E27FC236}">
                <a16:creationId xmlns:a16="http://schemas.microsoft.com/office/drawing/2014/main" id="{1E0B2305-37E1-D344-3C2C-D5ECF1642F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0" y="5754025"/>
            <a:ext cx="6981825" cy="1000941"/>
          </a:xfrm>
          <a:prstGeom prst="rect">
            <a:avLst/>
          </a:prstGeom>
        </p:spPr>
      </p:pic>
    </p:spTree>
    <p:extLst>
      <p:ext uri="{BB962C8B-B14F-4D97-AF65-F5344CB8AC3E}">
        <p14:creationId xmlns:p14="http://schemas.microsoft.com/office/powerpoint/2010/main" val="2296950808"/>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E28C2-6A67-B719-653E-50AA7F45D1A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6F9AB7C-30A3-6AEE-DA6B-7341BE9B5B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C6FA8B-7CEB-7A4A-2B3C-8D50FADCE1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3AC3C3-631B-307C-E266-323DD2D699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5D2DAD-6AAE-67C4-48DF-B46DB731E56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E32509F-7E1C-E11C-3363-7004AC305170}"/>
              </a:ext>
            </a:extLst>
          </p:cNvPr>
          <p:cNvSpPr>
            <a:spLocks noGrp="1"/>
          </p:cNvSpPr>
          <p:nvPr>
            <p:ph type="dt" sz="half" idx="10"/>
          </p:nvPr>
        </p:nvSpPr>
        <p:spPr/>
        <p:txBody>
          <a:bodyPr/>
          <a:lstStyle/>
          <a:p>
            <a:fld id="{0544136E-B6B9-4B02-867A-74DA9E9CFF90}" type="datetimeFigureOut">
              <a:rPr lang="en-US" smtClean="0"/>
              <a:t>7/31/2024</a:t>
            </a:fld>
            <a:endParaRPr lang="en-US"/>
          </a:p>
        </p:txBody>
      </p:sp>
      <p:sp>
        <p:nvSpPr>
          <p:cNvPr id="8" name="Footer Placeholder 7">
            <a:extLst>
              <a:ext uri="{FF2B5EF4-FFF2-40B4-BE49-F238E27FC236}">
                <a16:creationId xmlns:a16="http://schemas.microsoft.com/office/drawing/2014/main" id="{AD07FD89-1F13-49A2-D64B-002CE92D29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C1417C-FEC1-E5C2-1138-362F81EEFAA6}"/>
              </a:ext>
            </a:extLst>
          </p:cNvPr>
          <p:cNvSpPr>
            <a:spLocks noGrp="1"/>
          </p:cNvSpPr>
          <p:nvPr>
            <p:ph type="sldNum" sz="quarter" idx="12"/>
          </p:nvPr>
        </p:nvSpPr>
        <p:spPr/>
        <p:txBody>
          <a:bodyPr/>
          <a:lstStyle/>
          <a:p>
            <a:fld id="{C62B3422-299B-4AC9-90D5-F428647E0527}" type="slidenum">
              <a:rPr lang="en-US" smtClean="0"/>
              <a:t>‹#›</a:t>
            </a:fld>
            <a:endParaRPr lang="en-US"/>
          </a:p>
        </p:txBody>
      </p:sp>
    </p:spTree>
    <p:extLst>
      <p:ext uri="{BB962C8B-B14F-4D97-AF65-F5344CB8AC3E}">
        <p14:creationId xmlns:p14="http://schemas.microsoft.com/office/powerpoint/2010/main" val="629145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A2B80-3416-1FCF-3048-A5002825C5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6FD5148-A72E-58A1-3F72-EB893B9A47B0}"/>
              </a:ext>
            </a:extLst>
          </p:cNvPr>
          <p:cNvSpPr>
            <a:spLocks noGrp="1"/>
          </p:cNvSpPr>
          <p:nvPr>
            <p:ph type="dt" sz="half" idx="10"/>
          </p:nvPr>
        </p:nvSpPr>
        <p:spPr/>
        <p:txBody>
          <a:bodyPr/>
          <a:lstStyle/>
          <a:p>
            <a:fld id="{0544136E-B6B9-4B02-867A-74DA9E9CFF90}" type="datetimeFigureOut">
              <a:rPr lang="en-US" smtClean="0"/>
              <a:t>7/31/2024</a:t>
            </a:fld>
            <a:endParaRPr lang="en-US"/>
          </a:p>
        </p:txBody>
      </p:sp>
      <p:sp>
        <p:nvSpPr>
          <p:cNvPr id="4" name="Footer Placeholder 3">
            <a:extLst>
              <a:ext uri="{FF2B5EF4-FFF2-40B4-BE49-F238E27FC236}">
                <a16:creationId xmlns:a16="http://schemas.microsoft.com/office/drawing/2014/main" id="{AB0E383D-7877-A0A5-F3B0-CDDDDA9FB33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9AA5F9D-5819-E8C2-0C18-B3ADE56C0687}"/>
              </a:ext>
            </a:extLst>
          </p:cNvPr>
          <p:cNvSpPr>
            <a:spLocks noGrp="1"/>
          </p:cNvSpPr>
          <p:nvPr>
            <p:ph type="sldNum" sz="quarter" idx="12"/>
          </p:nvPr>
        </p:nvSpPr>
        <p:spPr/>
        <p:txBody>
          <a:bodyPr/>
          <a:lstStyle/>
          <a:p>
            <a:fld id="{C62B3422-299B-4AC9-90D5-F428647E0527}" type="slidenum">
              <a:rPr lang="en-US" smtClean="0"/>
              <a:t>‹#›</a:t>
            </a:fld>
            <a:endParaRPr lang="en-US"/>
          </a:p>
        </p:txBody>
      </p:sp>
    </p:spTree>
    <p:extLst>
      <p:ext uri="{BB962C8B-B14F-4D97-AF65-F5344CB8AC3E}">
        <p14:creationId xmlns:p14="http://schemas.microsoft.com/office/powerpoint/2010/main" val="2228769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E7E164-7756-7C46-5042-E40121FA2AEF}"/>
              </a:ext>
            </a:extLst>
          </p:cNvPr>
          <p:cNvSpPr>
            <a:spLocks noGrp="1"/>
          </p:cNvSpPr>
          <p:nvPr>
            <p:ph type="dt" sz="half" idx="10"/>
          </p:nvPr>
        </p:nvSpPr>
        <p:spPr/>
        <p:txBody>
          <a:bodyPr/>
          <a:lstStyle/>
          <a:p>
            <a:fld id="{0544136E-B6B9-4B02-867A-74DA9E9CFF90}" type="datetimeFigureOut">
              <a:rPr lang="en-US" smtClean="0"/>
              <a:t>7/31/2024</a:t>
            </a:fld>
            <a:endParaRPr lang="en-US"/>
          </a:p>
        </p:txBody>
      </p:sp>
      <p:sp>
        <p:nvSpPr>
          <p:cNvPr id="3" name="Footer Placeholder 2">
            <a:extLst>
              <a:ext uri="{FF2B5EF4-FFF2-40B4-BE49-F238E27FC236}">
                <a16:creationId xmlns:a16="http://schemas.microsoft.com/office/drawing/2014/main" id="{AF7787D1-4645-643A-06FC-26325B39D3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3A50E42-6CAC-8473-E8B5-AE967D26F32A}"/>
              </a:ext>
            </a:extLst>
          </p:cNvPr>
          <p:cNvSpPr>
            <a:spLocks noGrp="1"/>
          </p:cNvSpPr>
          <p:nvPr>
            <p:ph type="sldNum" sz="quarter" idx="12"/>
          </p:nvPr>
        </p:nvSpPr>
        <p:spPr/>
        <p:txBody>
          <a:bodyPr/>
          <a:lstStyle/>
          <a:p>
            <a:fld id="{C62B3422-299B-4AC9-90D5-F428647E0527}" type="slidenum">
              <a:rPr lang="en-US" smtClean="0"/>
              <a:t>‹#›</a:t>
            </a:fld>
            <a:endParaRPr lang="en-US"/>
          </a:p>
        </p:txBody>
      </p:sp>
    </p:spTree>
    <p:extLst>
      <p:ext uri="{BB962C8B-B14F-4D97-AF65-F5344CB8AC3E}">
        <p14:creationId xmlns:p14="http://schemas.microsoft.com/office/powerpoint/2010/main" val="1745922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BAC3F-4689-11BE-880C-06D16C4EC7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2FB5D80-DED7-9DD7-A8B5-1F653AB169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47A4D72-23BF-810A-058D-DE6F0F1C3D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B3B0E5-3BB2-4B2D-8FE4-C06DEC1C76E5}"/>
              </a:ext>
            </a:extLst>
          </p:cNvPr>
          <p:cNvSpPr>
            <a:spLocks noGrp="1"/>
          </p:cNvSpPr>
          <p:nvPr>
            <p:ph type="dt" sz="half" idx="10"/>
          </p:nvPr>
        </p:nvSpPr>
        <p:spPr/>
        <p:txBody>
          <a:bodyPr/>
          <a:lstStyle/>
          <a:p>
            <a:fld id="{0544136E-B6B9-4B02-867A-74DA9E9CFF90}" type="datetimeFigureOut">
              <a:rPr lang="en-US" smtClean="0"/>
              <a:t>7/31/2024</a:t>
            </a:fld>
            <a:endParaRPr lang="en-US"/>
          </a:p>
        </p:txBody>
      </p:sp>
      <p:sp>
        <p:nvSpPr>
          <p:cNvPr id="6" name="Footer Placeholder 5">
            <a:extLst>
              <a:ext uri="{FF2B5EF4-FFF2-40B4-BE49-F238E27FC236}">
                <a16:creationId xmlns:a16="http://schemas.microsoft.com/office/drawing/2014/main" id="{3EEA0701-6D5E-6CC6-6140-6ECE7A0D2F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48F5DC-A6C9-BCAC-31AB-7B4D16EFCB97}"/>
              </a:ext>
            </a:extLst>
          </p:cNvPr>
          <p:cNvSpPr>
            <a:spLocks noGrp="1"/>
          </p:cNvSpPr>
          <p:nvPr>
            <p:ph type="sldNum" sz="quarter" idx="12"/>
          </p:nvPr>
        </p:nvSpPr>
        <p:spPr/>
        <p:txBody>
          <a:bodyPr/>
          <a:lstStyle/>
          <a:p>
            <a:fld id="{C62B3422-299B-4AC9-90D5-F428647E0527}" type="slidenum">
              <a:rPr lang="en-US" smtClean="0"/>
              <a:t>‹#›</a:t>
            </a:fld>
            <a:endParaRPr lang="en-US"/>
          </a:p>
        </p:txBody>
      </p:sp>
    </p:spTree>
    <p:extLst>
      <p:ext uri="{BB962C8B-B14F-4D97-AF65-F5344CB8AC3E}">
        <p14:creationId xmlns:p14="http://schemas.microsoft.com/office/powerpoint/2010/main" val="2556555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76532-BEF8-4B58-503A-7B7AC5A107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049275A-6A4B-5895-C979-36312A77C7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A0F03F9-A947-C337-040E-8A7ACCF5A3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47A282-4BD0-79D2-0D41-D21E0E443C90}"/>
              </a:ext>
            </a:extLst>
          </p:cNvPr>
          <p:cNvSpPr>
            <a:spLocks noGrp="1"/>
          </p:cNvSpPr>
          <p:nvPr>
            <p:ph type="dt" sz="half" idx="10"/>
          </p:nvPr>
        </p:nvSpPr>
        <p:spPr/>
        <p:txBody>
          <a:bodyPr/>
          <a:lstStyle/>
          <a:p>
            <a:fld id="{0544136E-B6B9-4B02-867A-74DA9E9CFF90}" type="datetimeFigureOut">
              <a:rPr lang="en-US" smtClean="0"/>
              <a:t>7/31/2024</a:t>
            </a:fld>
            <a:endParaRPr lang="en-US"/>
          </a:p>
        </p:txBody>
      </p:sp>
      <p:sp>
        <p:nvSpPr>
          <p:cNvPr id="6" name="Footer Placeholder 5">
            <a:extLst>
              <a:ext uri="{FF2B5EF4-FFF2-40B4-BE49-F238E27FC236}">
                <a16:creationId xmlns:a16="http://schemas.microsoft.com/office/drawing/2014/main" id="{95E7C3A5-D707-6C9E-3D41-7C6236AF37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2A0D3D-8CB3-218F-A7B1-6461C8A1D6C5}"/>
              </a:ext>
            </a:extLst>
          </p:cNvPr>
          <p:cNvSpPr>
            <a:spLocks noGrp="1"/>
          </p:cNvSpPr>
          <p:nvPr>
            <p:ph type="sldNum" sz="quarter" idx="12"/>
          </p:nvPr>
        </p:nvSpPr>
        <p:spPr/>
        <p:txBody>
          <a:bodyPr/>
          <a:lstStyle/>
          <a:p>
            <a:fld id="{C62B3422-299B-4AC9-90D5-F428647E0527}" type="slidenum">
              <a:rPr lang="en-US" smtClean="0"/>
              <a:t>‹#›</a:t>
            </a:fld>
            <a:endParaRPr lang="en-US"/>
          </a:p>
        </p:txBody>
      </p:sp>
    </p:spTree>
    <p:extLst>
      <p:ext uri="{BB962C8B-B14F-4D97-AF65-F5344CB8AC3E}">
        <p14:creationId xmlns:p14="http://schemas.microsoft.com/office/powerpoint/2010/main" val="3811496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image" Target="../media/image1.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image" Target="../media/image1.png"/><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FFEBA0-A2AD-C657-2CCF-A89D8CFBD0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89EA66E-79F8-8FAF-188C-1A4062BDAE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D93154-C3B9-722B-C0C1-5DE4FA7442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544136E-B6B9-4B02-867A-74DA9E9CFF90}" type="datetimeFigureOut">
              <a:rPr lang="en-US" smtClean="0"/>
              <a:t>7/31/2024</a:t>
            </a:fld>
            <a:endParaRPr lang="en-US"/>
          </a:p>
        </p:txBody>
      </p:sp>
      <p:sp>
        <p:nvSpPr>
          <p:cNvPr id="5" name="Footer Placeholder 4">
            <a:extLst>
              <a:ext uri="{FF2B5EF4-FFF2-40B4-BE49-F238E27FC236}">
                <a16:creationId xmlns:a16="http://schemas.microsoft.com/office/drawing/2014/main" id="{905C6781-CCD8-1EBD-C285-CABFDD2F1A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C83D375-AC3D-9960-A14D-62F6C75583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62B3422-299B-4AC9-90D5-F428647E0527}" type="slidenum">
              <a:rPr lang="en-US" smtClean="0"/>
              <a:t>‹#›</a:t>
            </a:fld>
            <a:endParaRPr lang="en-US"/>
          </a:p>
        </p:txBody>
      </p:sp>
    </p:spTree>
    <p:extLst>
      <p:ext uri="{BB962C8B-B14F-4D97-AF65-F5344CB8AC3E}">
        <p14:creationId xmlns:p14="http://schemas.microsoft.com/office/powerpoint/2010/main" val="8367148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495CDC-C3A4-6196-F25F-9DD7BF81A5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pic>
        <p:nvPicPr>
          <p:cNvPr id="4" name="Picture 3" descr="Text&#10;&#10;Description automatically generated with medium confidence">
            <a:extLst>
              <a:ext uri="{FF2B5EF4-FFF2-40B4-BE49-F238E27FC236}">
                <a16:creationId xmlns:a16="http://schemas.microsoft.com/office/drawing/2014/main" id="{354238E7-6EB6-BE4E-7D7E-8C38893CECF9}"/>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838200" y="259539"/>
            <a:ext cx="6255058" cy="1257222"/>
          </a:xfrm>
          <a:prstGeom prst="rect">
            <a:avLst/>
          </a:prstGeom>
        </p:spPr>
      </p:pic>
    </p:spTree>
    <p:extLst>
      <p:ext uri="{BB962C8B-B14F-4D97-AF65-F5344CB8AC3E}">
        <p14:creationId xmlns:p14="http://schemas.microsoft.com/office/powerpoint/2010/main" val="2932512672"/>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700" r:id="rId14"/>
    <p:sldLayoutId id="2147483701" r:id="rId15"/>
    <p:sldLayoutId id="2147483702" r:id="rId16"/>
    <p:sldLayoutId id="2147483703" r:id="rId17"/>
    <p:sldLayoutId id="2147483704" r:id="rId18"/>
    <p:sldLayoutId id="2147483705"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SemiBold" panose="020B0502040204020203" pitchFamily="2" charset="0"/>
          <a:ea typeface="+mn-ea"/>
          <a:cs typeface="Poppins SemiBold" panose="020B0502040204020203"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Poppins Medium" panose="020B0502040204020203" pitchFamily="2" charset="0"/>
          <a:ea typeface="+mn-ea"/>
          <a:cs typeface="Poppins Medium" panose="020B0502040204020203"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Poppins" panose="000005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Poppins" panose="000005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495CDC-C3A4-6196-F25F-9DD7BF81A5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pic>
        <p:nvPicPr>
          <p:cNvPr id="4" name="Picture 3" descr="Text&#10;&#10;Description automatically generated with medium confidence">
            <a:extLst>
              <a:ext uri="{FF2B5EF4-FFF2-40B4-BE49-F238E27FC236}">
                <a16:creationId xmlns:a16="http://schemas.microsoft.com/office/drawing/2014/main" id="{354238E7-6EB6-BE4E-7D7E-8C38893CECF9}"/>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838200" y="259539"/>
            <a:ext cx="6255058" cy="1257222"/>
          </a:xfrm>
          <a:prstGeom prst="rect">
            <a:avLst/>
          </a:prstGeom>
        </p:spPr>
      </p:pic>
    </p:spTree>
    <p:extLst>
      <p:ext uri="{BB962C8B-B14F-4D97-AF65-F5344CB8AC3E}">
        <p14:creationId xmlns:p14="http://schemas.microsoft.com/office/powerpoint/2010/main" val="1385002308"/>
      </p:ext>
    </p:extLst>
  </p:cSld>
  <p:clrMap bg1="dk1" tx1="lt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SemiBold" panose="020B0502040204020203" pitchFamily="2" charset="0"/>
          <a:ea typeface="+mn-ea"/>
          <a:cs typeface="Poppins SemiBold" panose="020B0502040204020203"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Poppins Medium" panose="020B0502040204020203" pitchFamily="2" charset="0"/>
          <a:ea typeface="+mn-ea"/>
          <a:cs typeface="Poppins Medium" panose="020B0502040204020203"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Poppins" panose="000005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Poppins" panose="000005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go.procurated.com/vendors/" TargetMode="External"/><Relationship Id="rId1" Type="http://schemas.openxmlformats.org/officeDocument/2006/relationships/slideLayout" Target="../slideLayouts/slideLayout30.xml"/><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8.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0.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8D290-BBA4-AF9E-B944-58EDE82F723A}"/>
              </a:ext>
            </a:extLst>
          </p:cNvPr>
          <p:cNvSpPr>
            <a:spLocks noGrp="1"/>
          </p:cNvSpPr>
          <p:nvPr>
            <p:ph type="ctrTitle"/>
          </p:nvPr>
        </p:nvSpPr>
        <p:spPr>
          <a:xfrm>
            <a:off x="1524000" y="406400"/>
            <a:ext cx="9144000" cy="1049538"/>
          </a:xfrm>
        </p:spPr>
        <p:txBody>
          <a:bodyPr/>
          <a:lstStyle/>
          <a:p>
            <a:r>
              <a:rPr kumimoji="0" lang="en-US" sz="5400" b="1" i="0" u="none" strike="noStrike" kern="1200" cap="none" spc="0" normalizeH="0" baseline="0" noProof="0" dirty="0">
                <a:ln>
                  <a:noFill/>
                </a:ln>
                <a:solidFill>
                  <a:srgbClr val="3371E7"/>
                </a:solidFill>
                <a:effectLst/>
                <a:uLnTx/>
                <a:uFillTx/>
                <a:latin typeface="Poppins SemiBold" panose="00000700000000000000" pitchFamily="2" charset="0"/>
                <a:ea typeface="+mj-ea"/>
                <a:cs typeface="Poppins SemiBold" panose="00000700000000000000" pitchFamily="2" charset="0"/>
              </a:rPr>
              <a:t>Procurement Forum</a:t>
            </a:r>
            <a:endParaRPr lang="en-US" dirty="0"/>
          </a:p>
        </p:txBody>
      </p:sp>
      <p:sp>
        <p:nvSpPr>
          <p:cNvPr id="3" name="Subtitle 2">
            <a:extLst>
              <a:ext uri="{FF2B5EF4-FFF2-40B4-BE49-F238E27FC236}">
                <a16:creationId xmlns:a16="http://schemas.microsoft.com/office/drawing/2014/main" id="{52ADB893-68AC-7E65-C6F8-96BE3323BF08}"/>
              </a:ext>
            </a:extLst>
          </p:cNvPr>
          <p:cNvSpPr>
            <a:spLocks noGrp="1"/>
          </p:cNvSpPr>
          <p:nvPr>
            <p:ph type="subTitle" idx="1"/>
          </p:nvPr>
        </p:nvSpPr>
        <p:spPr>
          <a:xfrm>
            <a:off x="1524000" y="1562100"/>
            <a:ext cx="9144000" cy="5078397"/>
          </a:xfrm>
        </p:spPr>
        <p:txBody>
          <a:bodyPr>
            <a:normAutofit/>
          </a:body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3371E7"/>
                </a:solidFill>
                <a:effectLst/>
                <a:uLnTx/>
                <a:uFillTx/>
                <a:latin typeface="Poppins SemiBold" panose="00000700000000000000" pitchFamily="2" charset="0"/>
                <a:ea typeface="+mn-ea"/>
                <a:cs typeface="Poppins SemiBold" panose="00000700000000000000" pitchFamily="2" charset="0"/>
              </a:rPr>
              <a:t>Presentation begins at </a:t>
            </a:r>
            <a:r>
              <a:rPr lang="en-US" dirty="0">
                <a:solidFill>
                  <a:srgbClr val="3371E7"/>
                </a:solidFill>
                <a:latin typeface="Poppins SemiBold" panose="00000700000000000000" pitchFamily="2" charset="0"/>
                <a:cs typeface="Poppins SemiBold" panose="00000700000000000000" pitchFamily="2" charset="0"/>
              </a:rPr>
              <a:t>10:00</a:t>
            </a:r>
            <a:endParaRPr kumimoji="0" lang="en-US" sz="2400" b="0" i="0" u="none" strike="noStrike" kern="1200" cap="none" spc="0" normalizeH="0" baseline="0" noProof="0" dirty="0">
              <a:ln>
                <a:noFill/>
              </a:ln>
              <a:solidFill>
                <a:srgbClr val="3371E7"/>
              </a:solidFill>
              <a:effectLst/>
              <a:uLnTx/>
              <a:uFillTx/>
              <a:latin typeface="Poppins SemiBold" panose="00000700000000000000" pitchFamily="2" charset="0"/>
              <a:ea typeface="+mn-ea"/>
              <a:cs typeface="Poppins SemiBold" panose="00000700000000000000" pitchFamily="2"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solidFill>
                <a:srgbClr val="3371E7"/>
              </a:solidFill>
              <a:latin typeface="Poppins SemiBold" panose="00000700000000000000" pitchFamily="2" charset="0"/>
              <a:cs typeface="Poppins SemiBold" panose="00000700000000000000" pitchFamily="2"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solidFill>
                <a:srgbClr val="3371E7"/>
              </a:solidFill>
              <a:latin typeface="Poppins SemiBold" panose="00000700000000000000" pitchFamily="2" charset="0"/>
              <a:cs typeface="Poppins SemiBold" panose="00000700000000000000" pitchFamily="2" charset="0"/>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3371E7"/>
                </a:solidFill>
                <a:effectLst/>
                <a:uLnTx/>
                <a:uFillTx/>
                <a:latin typeface="Poppins SemiBold" panose="00000700000000000000" pitchFamily="2" charset="0"/>
                <a:ea typeface="+mn-ea"/>
                <a:cs typeface="Poppins SemiBold" panose="00000700000000000000" pitchFamily="2" charset="0"/>
              </a:rPr>
              <a:t>Introduction from Gene Burk</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solidFill>
                  <a:srgbClr val="3371E7"/>
                </a:solidFill>
                <a:latin typeface="Poppins SemiBold" panose="00000700000000000000" pitchFamily="2" charset="0"/>
                <a:cs typeface="Poppins SemiBold" panose="00000700000000000000" pitchFamily="2" charset="0"/>
              </a:rPr>
              <a:t>Supplier Evaluation Program- </a:t>
            </a:r>
            <a:r>
              <a:rPr lang="en-US" dirty="0" err="1">
                <a:solidFill>
                  <a:srgbClr val="3371E7"/>
                </a:solidFill>
                <a:latin typeface="Poppins SemiBold" panose="00000700000000000000" pitchFamily="2" charset="0"/>
                <a:cs typeface="Poppins SemiBold" panose="00000700000000000000" pitchFamily="2" charset="0"/>
              </a:rPr>
              <a:t>Procurated</a:t>
            </a:r>
            <a:endParaRPr lang="en-US" dirty="0">
              <a:solidFill>
                <a:srgbClr val="3371E7"/>
              </a:solidFill>
              <a:latin typeface="Poppins SemiBold" panose="00000700000000000000" pitchFamily="2" charset="0"/>
              <a:cs typeface="Poppins SemiBold" panose="00000700000000000000" pitchFamily="2" charset="0"/>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solidFill>
                  <a:srgbClr val="3371E7"/>
                </a:solidFill>
                <a:latin typeface="Poppins SemiBold" panose="00000700000000000000" pitchFamily="2" charset="0"/>
                <a:cs typeface="Poppins SemiBold" panose="00000700000000000000" pitchFamily="2" charset="0"/>
              </a:rPr>
              <a:t>Set Aside Program Reporting Process Update</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3371E7"/>
                </a:solidFill>
                <a:effectLst/>
                <a:uLnTx/>
                <a:uFillTx/>
                <a:latin typeface="Poppins SemiBold" panose="00000700000000000000" pitchFamily="2" charset="0"/>
                <a:ea typeface="+mn-ea"/>
                <a:cs typeface="Poppins SemiBold" panose="00000700000000000000" pitchFamily="2" charset="0"/>
              </a:rPr>
              <a:t>Open Forum- Q &amp; A Session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3371E7"/>
              </a:solidFill>
              <a:effectLst/>
              <a:uLnTx/>
              <a:uFillTx/>
              <a:latin typeface="Poppins SemiBold" panose="00000700000000000000" pitchFamily="2" charset="0"/>
              <a:ea typeface="+mn-ea"/>
              <a:cs typeface="Poppins SemiBold" panose="00000700000000000000" pitchFamily="2" charset="0"/>
            </a:endParaRPr>
          </a:p>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3371E7"/>
              </a:solidFill>
              <a:effectLst/>
              <a:uLnTx/>
              <a:uFillTx/>
              <a:latin typeface="Poppins SemiBold" panose="00000700000000000000" pitchFamily="2" charset="0"/>
              <a:ea typeface="+mn-ea"/>
              <a:cs typeface="Poppins SemiBold" panose="00000700000000000000" pitchFamily="2" charset="0"/>
            </a:endParaRPr>
          </a:p>
          <a:p>
            <a:endParaRPr lang="en-US" dirty="0"/>
          </a:p>
        </p:txBody>
      </p:sp>
    </p:spTree>
    <p:extLst>
      <p:ext uri="{BB962C8B-B14F-4D97-AF65-F5344CB8AC3E}">
        <p14:creationId xmlns:p14="http://schemas.microsoft.com/office/powerpoint/2010/main" val="2327645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FE8C4-26ED-4651-58CC-DF160545743A}"/>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657952C5-EC74-B728-0D47-A1A8EF5BFFF2}"/>
              </a:ext>
            </a:extLst>
          </p:cNvPr>
          <p:cNvSpPr>
            <a:spLocks noGrp="1"/>
          </p:cNvSpPr>
          <p:nvPr>
            <p:ph type="ftr" sz="quarter" idx="3"/>
          </p:nvPr>
        </p:nvSpPr>
        <p:spPr/>
        <p:txBody>
          <a:bodyPr/>
          <a:lstStyle/>
          <a:p>
            <a:fld id="{B7F4B3B4-951E-D742-B9CC-2D75146875F0}" type="slidenum">
              <a:rPr lang="en-US" smtClean="0"/>
              <a:pPr/>
              <a:t>10</a:t>
            </a:fld>
            <a:endParaRPr lang="en-US"/>
          </a:p>
        </p:txBody>
      </p:sp>
      <p:sp>
        <p:nvSpPr>
          <p:cNvPr id="2" name="Title 1">
            <a:extLst>
              <a:ext uri="{FF2B5EF4-FFF2-40B4-BE49-F238E27FC236}">
                <a16:creationId xmlns:a16="http://schemas.microsoft.com/office/drawing/2014/main" id="{A7945481-16D6-C51F-3C31-E09060C8C18D}"/>
              </a:ext>
            </a:extLst>
          </p:cNvPr>
          <p:cNvSpPr txBox="1">
            <a:spLocks/>
          </p:cNvSpPr>
          <p:nvPr/>
        </p:nvSpPr>
        <p:spPr>
          <a:xfrm>
            <a:off x="808631" y="1320217"/>
            <a:ext cx="3093704" cy="2614232"/>
          </a:xfrm>
          <a:prstGeom prst="rect">
            <a:avLst/>
          </a:prstGeom>
        </p:spPr>
        <p:txBody>
          <a:bodyPr>
            <a:normAutofit fontScale="97500"/>
          </a:bodyPr>
          <a:lstStyle>
            <a:lvl1pPr algn="l" defTabSz="914400" rtl="0" eaLnBrk="1" latinLnBrk="0" hangingPunct="1">
              <a:lnSpc>
                <a:spcPct val="100000"/>
              </a:lnSpc>
              <a:spcBef>
                <a:spcPct val="0"/>
              </a:spcBef>
              <a:buNone/>
              <a:defRPr sz="4400" b="0" i="0" kern="1200">
                <a:solidFill>
                  <a:schemeClr val="tx1"/>
                </a:solidFill>
                <a:latin typeface="Poppins Light" pitchFamily="2" charset="77"/>
                <a:ea typeface="+mj-ea"/>
                <a:cs typeface="Poppins Light" pitchFamily="2" charset="77"/>
              </a:defRPr>
            </a:lvl1pPr>
          </a:lstStyle>
          <a:p>
            <a:pPr>
              <a:lnSpc>
                <a:spcPct val="125000"/>
              </a:lnSpc>
              <a:spcBef>
                <a:spcPts val="1000"/>
              </a:spcBef>
              <a:buClr>
                <a:srgbClr val="F05337"/>
              </a:buClr>
              <a:defRPr/>
            </a:pPr>
            <a:r>
              <a:rPr lang="en-US" sz="3600" dirty="0">
                <a:solidFill>
                  <a:schemeClr val="bg1"/>
                </a:solidFill>
                <a:latin typeface="Poppins" pitchFamily="2" charset="77"/>
                <a:cs typeface="Poppins" pitchFamily="2" charset="77"/>
              </a:rPr>
              <a:t>How to Write a Review</a:t>
            </a:r>
            <a:endParaRPr lang="en-US" sz="3600" dirty="0">
              <a:solidFill>
                <a:schemeClr val="bg1"/>
              </a:solidFill>
              <a:latin typeface="Poppins" pitchFamily="2" charset="77"/>
              <a:ea typeface="Inter" panose="02000503000000020004" pitchFamily="2" charset="0"/>
              <a:cs typeface="Poppins" pitchFamily="2" charset="77"/>
            </a:endParaRPr>
          </a:p>
        </p:txBody>
      </p:sp>
      <p:pic>
        <p:nvPicPr>
          <p:cNvPr id="6" name="Picture 5" descr="A screenshot of a customer service survey&#10;&#10;Description automatically generated">
            <a:extLst>
              <a:ext uri="{FF2B5EF4-FFF2-40B4-BE49-F238E27FC236}">
                <a16:creationId xmlns:a16="http://schemas.microsoft.com/office/drawing/2014/main" id="{57C77E13-90F9-E5BE-9DD0-B1B4EAED6328}"/>
              </a:ext>
            </a:extLst>
          </p:cNvPr>
          <p:cNvPicPr>
            <a:picLocks noChangeAspect="1"/>
          </p:cNvPicPr>
          <p:nvPr/>
        </p:nvPicPr>
        <p:blipFill>
          <a:blip r:embed="rId2"/>
          <a:stretch>
            <a:fillRect/>
          </a:stretch>
        </p:blipFill>
        <p:spPr>
          <a:xfrm>
            <a:off x="8216967" y="433963"/>
            <a:ext cx="3093704" cy="6096000"/>
          </a:xfrm>
          <a:prstGeom prst="round2DiagRect">
            <a:avLst/>
          </a:prstGeom>
        </p:spPr>
      </p:pic>
      <p:pic>
        <p:nvPicPr>
          <p:cNvPr id="7" name="Picture 6">
            <a:extLst>
              <a:ext uri="{FF2B5EF4-FFF2-40B4-BE49-F238E27FC236}">
                <a16:creationId xmlns:a16="http://schemas.microsoft.com/office/drawing/2014/main" id="{2B7EAB31-87B1-1587-6265-582DDE4B5261}"/>
              </a:ext>
            </a:extLst>
          </p:cNvPr>
          <p:cNvPicPr>
            <a:picLocks noChangeAspect="1"/>
          </p:cNvPicPr>
          <p:nvPr/>
        </p:nvPicPr>
        <p:blipFill>
          <a:blip r:embed="rId3"/>
          <a:stretch>
            <a:fillRect/>
          </a:stretch>
        </p:blipFill>
        <p:spPr>
          <a:xfrm>
            <a:off x="4537205" y="366154"/>
            <a:ext cx="3401112" cy="6231618"/>
          </a:xfrm>
          <a:prstGeom prst="rect">
            <a:avLst/>
          </a:prstGeom>
        </p:spPr>
      </p:pic>
      <p:sp>
        <p:nvSpPr>
          <p:cNvPr id="3" name="TextBox 2">
            <a:extLst>
              <a:ext uri="{FF2B5EF4-FFF2-40B4-BE49-F238E27FC236}">
                <a16:creationId xmlns:a16="http://schemas.microsoft.com/office/drawing/2014/main" id="{282CA4C8-8062-7D2A-68C7-98DF12A5E37A}"/>
              </a:ext>
            </a:extLst>
          </p:cNvPr>
          <p:cNvSpPr txBox="1"/>
          <p:nvPr/>
        </p:nvSpPr>
        <p:spPr>
          <a:xfrm>
            <a:off x="808631" y="4822564"/>
            <a:ext cx="3347070" cy="1477328"/>
          </a:xfrm>
          <a:prstGeom prst="rect">
            <a:avLst/>
          </a:prstGeom>
          <a:noFill/>
        </p:spPr>
        <p:txBody>
          <a:bodyPr wrap="none" rtlCol="0">
            <a:spAutoFit/>
          </a:bodyPr>
          <a:lstStyle/>
          <a:p>
            <a:r>
              <a:rPr lang="en-US" dirty="0">
                <a:solidFill>
                  <a:schemeClr val="bg1"/>
                </a:solidFill>
              </a:rPr>
              <a:t>Note: you will be prompted to </a:t>
            </a:r>
          </a:p>
          <a:p>
            <a:r>
              <a:rPr lang="en-US" dirty="0">
                <a:solidFill>
                  <a:schemeClr val="bg1"/>
                </a:solidFill>
              </a:rPr>
              <a:t>register with your work email </a:t>
            </a:r>
          </a:p>
          <a:p>
            <a:r>
              <a:rPr lang="en-US" dirty="0">
                <a:solidFill>
                  <a:schemeClr val="bg1"/>
                </a:solidFill>
              </a:rPr>
              <a:t>address to confirm that you are a </a:t>
            </a:r>
          </a:p>
          <a:p>
            <a:r>
              <a:rPr lang="en-US" dirty="0">
                <a:solidFill>
                  <a:schemeClr val="bg1"/>
                </a:solidFill>
              </a:rPr>
              <a:t>government employee prior to </a:t>
            </a:r>
          </a:p>
          <a:p>
            <a:r>
              <a:rPr lang="en-US" dirty="0">
                <a:solidFill>
                  <a:schemeClr val="bg1"/>
                </a:solidFill>
              </a:rPr>
              <a:t>submitting a review.</a:t>
            </a:r>
          </a:p>
        </p:txBody>
      </p:sp>
    </p:spTree>
    <p:extLst>
      <p:ext uri="{BB962C8B-B14F-4D97-AF65-F5344CB8AC3E}">
        <p14:creationId xmlns:p14="http://schemas.microsoft.com/office/powerpoint/2010/main" val="2779317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BBC0-6A6A-42B9-398D-3398BFABFC35}"/>
              </a:ext>
            </a:extLst>
          </p:cNvPr>
          <p:cNvSpPr>
            <a:spLocks noGrp="1"/>
          </p:cNvSpPr>
          <p:nvPr>
            <p:ph type="title"/>
          </p:nvPr>
        </p:nvSpPr>
        <p:spPr>
          <a:xfrm>
            <a:off x="1658345" y="204413"/>
            <a:ext cx="7463828" cy="1325563"/>
          </a:xfrm>
        </p:spPr>
        <p:txBody>
          <a:bodyPr>
            <a:normAutofit/>
          </a:bodyPr>
          <a:lstStyle/>
          <a:p>
            <a:r>
              <a:rPr lang="en-US">
                <a:latin typeface="Poppins Light"/>
                <a:cs typeface="Poppins Light"/>
              </a:rPr>
              <a:t>Direct Phone Reviews</a:t>
            </a:r>
            <a:endParaRPr lang="en-US"/>
          </a:p>
        </p:txBody>
      </p:sp>
      <p:sp>
        <p:nvSpPr>
          <p:cNvPr id="3" name="Content Placeholder 2">
            <a:extLst>
              <a:ext uri="{FF2B5EF4-FFF2-40B4-BE49-F238E27FC236}">
                <a16:creationId xmlns:a16="http://schemas.microsoft.com/office/drawing/2014/main" id="{86E7C025-4694-4206-35D3-1B0ABC20153A}"/>
              </a:ext>
            </a:extLst>
          </p:cNvPr>
          <p:cNvSpPr>
            <a:spLocks noGrp="1"/>
          </p:cNvSpPr>
          <p:nvPr>
            <p:ph idx="1"/>
          </p:nvPr>
        </p:nvSpPr>
        <p:spPr>
          <a:xfrm>
            <a:off x="1894678" y="1414787"/>
            <a:ext cx="8981567" cy="3135674"/>
          </a:xfrm>
        </p:spPr>
        <p:txBody>
          <a:bodyPr vert="horz" lIns="91440" tIns="45720" rIns="91440" bIns="45720" rtlCol="0" anchor="t">
            <a:noAutofit/>
          </a:bodyPr>
          <a:lstStyle/>
          <a:p>
            <a:pPr marL="571500" indent="-571500">
              <a:defRPr/>
            </a:pPr>
            <a:r>
              <a:rPr lang="en-US" sz="2400" dirty="0">
                <a:solidFill>
                  <a:srgbClr val="FFFFFF"/>
                </a:solidFill>
                <a:latin typeface="Inter"/>
                <a:cs typeface="Calibri"/>
              </a:rPr>
              <a:t>DAS shares spend data with Procurated.</a:t>
            </a:r>
          </a:p>
          <a:p>
            <a:pPr marL="571500" indent="-571500">
              <a:defRPr/>
            </a:pPr>
            <a:r>
              <a:rPr lang="en-US" sz="2400" dirty="0">
                <a:solidFill>
                  <a:srgbClr val="FFFFFF"/>
                </a:solidFill>
                <a:latin typeface="Inter"/>
                <a:cs typeface="Calibri"/>
              </a:rPr>
              <a:t>DAS emails end users to announce the partnership with Procurated and to tell them to expect a call.</a:t>
            </a:r>
            <a:endParaRPr lang="en-US" sz="2400" dirty="0">
              <a:solidFill>
                <a:srgbClr val="5BC1AE"/>
              </a:solidFill>
              <a:latin typeface="Inter"/>
              <a:cs typeface="Calibri"/>
            </a:endParaRPr>
          </a:p>
          <a:p>
            <a:pPr marL="571500" indent="-571500">
              <a:defRPr/>
            </a:pPr>
            <a:r>
              <a:rPr lang="en-US" sz="2400" dirty="0">
                <a:solidFill>
                  <a:srgbClr val="FFFFFF"/>
                </a:solidFill>
                <a:latin typeface="Inter"/>
                <a:cs typeface="Calibri"/>
              </a:rPr>
              <a:t>Our team calls your end users for reviews.</a:t>
            </a:r>
          </a:p>
          <a:p>
            <a:pPr marL="571500" indent="-571500">
              <a:defRPr/>
            </a:pPr>
            <a:r>
              <a:rPr lang="en-US" sz="2400" dirty="0">
                <a:solidFill>
                  <a:srgbClr val="FFFFFF"/>
                </a:solidFill>
                <a:latin typeface="Inter"/>
                <a:cs typeface="Calibri"/>
              </a:rPr>
              <a:t>End users share their feedback over the phone, and we transcribe it and publish as a review on Procurated.</a:t>
            </a:r>
          </a:p>
          <a:p>
            <a:pPr marL="571500" indent="-571500">
              <a:defRPr/>
            </a:pPr>
            <a:endParaRPr lang="en-US" sz="2400" dirty="0">
              <a:solidFill>
                <a:srgbClr val="FFFFFF"/>
              </a:solidFill>
              <a:cs typeface="Calibri"/>
            </a:endParaRPr>
          </a:p>
          <a:p>
            <a:pPr marL="571500" indent="-571500">
              <a:defRPr/>
            </a:pPr>
            <a:endParaRPr lang="en-US" sz="2400" dirty="0">
              <a:solidFill>
                <a:srgbClr val="FFFFFF"/>
              </a:solidFill>
              <a:cs typeface="Calibri"/>
            </a:endParaRPr>
          </a:p>
        </p:txBody>
      </p:sp>
      <p:pic>
        <p:nvPicPr>
          <p:cNvPr id="7" name="Picture 6" descr="A yellow rectangular object with birds in it&#10;&#10;Description automatically generated">
            <a:extLst>
              <a:ext uri="{FF2B5EF4-FFF2-40B4-BE49-F238E27FC236}">
                <a16:creationId xmlns:a16="http://schemas.microsoft.com/office/drawing/2014/main" id="{702DB3DE-BA94-AFA9-37A1-07732837C5B8}"/>
              </a:ext>
            </a:extLst>
          </p:cNvPr>
          <p:cNvPicPr>
            <a:picLocks noChangeAspect="1"/>
          </p:cNvPicPr>
          <p:nvPr/>
        </p:nvPicPr>
        <p:blipFill rotWithShape="1">
          <a:blip r:embed="rId2"/>
          <a:srcRect t="6963" b="60170"/>
          <a:stretch/>
        </p:blipFill>
        <p:spPr>
          <a:xfrm>
            <a:off x="1196921" y="4781813"/>
            <a:ext cx="8086563" cy="1898482"/>
          </a:xfrm>
          <a:prstGeom prst="rect">
            <a:avLst/>
          </a:prstGeom>
        </p:spPr>
      </p:pic>
      <p:sp>
        <p:nvSpPr>
          <p:cNvPr id="5" name="TextBox 4">
            <a:extLst>
              <a:ext uri="{FF2B5EF4-FFF2-40B4-BE49-F238E27FC236}">
                <a16:creationId xmlns:a16="http://schemas.microsoft.com/office/drawing/2014/main" id="{5809C2DE-C737-B1B7-2FCA-79F7771559C2}"/>
              </a:ext>
            </a:extLst>
          </p:cNvPr>
          <p:cNvSpPr txBox="1"/>
          <p:nvPr/>
        </p:nvSpPr>
        <p:spPr>
          <a:xfrm>
            <a:off x="3022169" y="5244517"/>
            <a:ext cx="5052448" cy="954107"/>
          </a:xfrm>
          <a:prstGeom prst="rect">
            <a:avLst/>
          </a:prstGeom>
          <a:noFill/>
        </p:spPr>
        <p:txBody>
          <a:bodyPr wrap="square" rtlCol="0">
            <a:spAutoFit/>
          </a:bodyPr>
          <a:lstStyle/>
          <a:p>
            <a:r>
              <a:rPr lang="en-US" sz="1400">
                <a:solidFill>
                  <a:srgbClr val="FFFFFF"/>
                </a:solidFill>
                <a:latin typeface="Inter"/>
                <a:cs typeface="Calibri"/>
              </a:rPr>
              <a:t>Procurated’s phone review efforts will be useful in getting your agency a baseline understanding of performance. To get the most out of Canary after launch, phone review collection should be considered supplemental to your direct review-gathering efforts.</a:t>
            </a:r>
            <a:endParaRPr lang="en-US" sz="1400" b="1">
              <a:solidFill>
                <a:srgbClr val="5BC1AE"/>
              </a:solidFill>
              <a:latin typeface="Inter"/>
              <a:cs typeface="Calibri"/>
            </a:endParaRPr>
          </a:p>
        </p:txBody>
      </p:sp>
    </p:spTree>
    <p:extLst>
      <p:ext uri="{BB962C8B-B14F-4D97-AF65-F5344CB8AC3E}">
        <p14:creationId xmlns:p14="http://schemas.microsoft.com/office/powerpoint/2010/main" val="742264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3776E7F5-BB49-E68E-8F1D-5D20881C3A96}"/>
              </a:ext>
            </a:extLst>
          </p:cNvPr>
          <p:cNvSpPr>
            <a:spLocks noGrp="1"/>
          </p:cNvSpPr>
          <p:nvPr>
            <p:ph type="title"/>
          </p:nvPr>
        </p:nvSpPr>
        <p:spPr>
          <a:xfrm>
            <a:off x="748465" y="1353066"/>
            <a:ext cx="3908012" cy="4678212"/>
          </a:xfrm>
        </p:spPr>
        <p:txBody>
          <a:bodyPr>
            <a:normAutofit fontScale="90000"/>
          </a:bodyPr>
          <a:lstStyle/>
          <a:p>
            <a:pPr>
              <a:lnSpc>
                <a:spcPct val="125000"/>
              </a:lnSpc>
              <a:spcBef>
                <a:spcPts val="1000"/>
              </a:spcBef>
            </a:pPr>
            <a:r>
              <a:rPr lang="en-US" sz="3100" b="1">
                <a:latin typeface="Inter"/>
                <a:cs typeface="Poppins Light"/>
              </a:rPr>
              <a:t>From customizing their profile to getting their own custom review links, Procurated gives suppliers additional resources to </a:t>
            </a:r>
            <a:r>
              <a:rPr lang="en-US" sz="3100" b="1">
                <a:solidFill>
                  <a:srgbClr val="5BC1AE"/>
                </a:solidFill>
                <a:latin typeface="Inter"/>
                <a:cs typeface="Poppins Light"/>
              </a:rPr>
              <a:t>boost review gathering</a:t>
            </a:r>
            <a:r>
              <a:rPr lang="en-US" sz="3100" b="1">
                <a:latin typeface="Inter"/>
                <a:cs typeface="Poppins Light"/>
              </a:rPr>
              <a:t>. Be sure to send them to our </a:t>
            </a:r>
            <a:r>
              <a:rPr lang="en-US" sz="3100" b="1">
                <a:solidFill>
                  <a:srgbClr val="5BC1AE"/>
                </a:solidFill>
                <a:latin typeface="Inter"/>
                <a:cs typeface="Poppins Light"/>
                <a:hlinkClick r:id="rId2">
                  <a:extLst>
                    <a:ext uri="{A12FA001-AC4F-418D-AE19-62706E023703}">
                      <ahyp:hlinkClr xmlns:ahyp="http://schemas.microsoft.com/office/drawing/2018/hyperlinkcolor" val="tx"/>
                    </a:ext>
                  </a:extLst>
                </a:hlinkClick>
              </a:rPr>
              <a:t>supplier resources page</a:t>
            </a:r>
            <a:r>
              <a:rPr lang="en-US" sz="3100" b="1">
                <a:latin typeface="Inter"/>
                <a:cs typeface="Poppins Light"/>
              </a:rPr>
              <a:t>.</a:t>
            </a:r>
            <a:br>
              <a:rPr lang="en-US" sz="2800">
                <a:latin typeface="Inter"/>
              </a:rPr>
            </a:br>
            <a:br>
              <a:rPr lang="en-US" sz="2800">
                <a:latin typeface="Inter"/>
              </a:rPr>
            </a:br>
            <a:endParaRPr lang="en-US"/>
          </a:p>
        </p:txBody>
      </p:sp>
      <p:sp>
        <p:nvSpPr>
          <p:cNvPr id="10" name="Footer Placeholder 9">
            <a:extLst>
              <a:ext uri="{FF2B5EF4-FFF2-40B4-BE49-F238E27FC236}">
                <a16:creationId xmlns:a16="http://schemas.microsoft.com/office/drawing/2014/main" id="{CC34801C-1099-C2CB-2337-1DFA37E9DDF7}"/>
              </a:ext>
            </a:extLst>
          </p:cNvPr>
          <p:cNvSpPr>
            <a:spLocks noGrp="1"/>
          </p:cNvSpPr>
          <p:nvPr>
            <p:ph type="ftr" sz="quarter" idx="3"/>
          </p:nvPr>
        </p:nvSpPr>
        <p:spPr/>
        <p:txBody>
          <a:bodyPr/>
          <a:lstStyle/>
          <a:p>
            <a:fld id="{B7F4B3B4-951E-D742-B9CC-2D75146875F0}" type="slidenum">
              <a:rPr lang="en-US" smtClean="0"/>
              <a:pPr/>
              <a:t>12</a:t>
            </a:fld>
            <a:endParaRPr lang="en-US"/>
          </a:p>
        </p:txBody>
      </p:sp>
      <p:sp>
        <p:nvSpPr>
          <p:cNvPr id="12" name="TextBox 11">
            <a:extLst>
              <a:ext uri="{FF2B5EF4-FFF2-40B4-BE49-F238E27FC236}">
                <a16:creationId xmlns:a16="http://schemas.microsoft.com/office/drawing/2014/main" id="{E18E0400-7FF9-9C04-62AA-76C3210C738E}"/>
              </a:ext>
            </a:extLst>
          </p:cNvPr>
          <p:cNvSpPr txBox="1"/>
          <p:nvPr/>
        </p:nvSpPr>
        <p:spPr>
          <a:xfrm>
            <a:off x="5165558" y="1168400"/>
            <a:ext cx="684730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b="1">
              <a:solidFill>
                <a:schemeClr val="accent2"/>
              </a:solidFill>
              <a:cs typeface="Calibri"/>
            </a:endParaRPr>
          </a:p>
        </p:txBody>
      </p:sp>
      <p:grpSp>
        <p:nvGrpSpPr>
          <p:cNvPr id="2" name="Group 1">
            <a:extLst>
              <a:ext uri="{FF2B5EF4-FFF2-40B4-BE49-F238E27FC236}">
                <a16:creationId xmlns:a16="http://schemas.microsoft.com/office/drawing/2014/main" id="{51EEFE08-095A-49D1-37D8-4CA3D3D4006B}"/>
              </a:ext>
            </a:extLst>
          </p:cNvPr>
          <p:cNvGrpSpPr/>
          <p:nvPr/>
        </p:nvGrpSpPr>
        <p:grpSpPr>
          <a:xfrm>
            <a:off x="5894769" y="1063786"/>
            <a:ext cx="5887087" cy="5122438"/>
            <a:chOff x="5925766" y="1655546"/>
            <a:chExt cx="5326888" cy="4480560"/>
          </a:xfrm>
        </p:grpSpPr>
        <p:grpSp>
          <p:nvGrpSpPr>
            <p:cNvPr id="5" name="Group 4">
              <a:extLst>
                <a:ext uri="{FF2B5EF4-FFF2-40B4-BE49-F238E27FC236}">
                  <a16:creationId xmlns:a16="http://schemas.microsoft.com/office/drawing/2014/main" id="{D887E674-813D-81CF-F1E9-E0677E6BE92A}"/>
                </a:ext>
              </a:extLst>
            </p:cNvPr>
            <p:cNvGrpSpPr/>
            <p:nvPr/>
          </p:nvGrpSpPr>
          <p:grpSpPr>
            <a:xfrm>
              <a:off x="5925766" y="1655546"/>
              <a:ext cx="5326888" cy="4480560"/>
              <a:chOff x="4737101" y="2377440"/>
              <a:chExt cx="5326888" cy="4480560"/>
            </a:xfrm>
          </p:grpSpPr>
          <p:pic>
            <p:nvPicPr>
              <p:cNvPr id="1026" name="Picture 2" descr="Screens PNG, Screens Transparent Background - FreeIconsPNG">
                <a:extLst>
                  <a:ext uri="{FF2B5EF4-FFF2-40B4-BE49-F238E27FC236}">
                    <a16:creationId xmlns:a16="http://schemas.microsoft.com/office/drawing/2014/main" id="{4AABE0B7-54CF-8575-EBF0-C35DB87991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7101" y="2377440"/>
                <a:ext cx="5326888" cy="448056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screenshot of a website&#10;&#10;Description automatically generated">
                <a:extLst>
                  <a:ext uri="{FF2B5EF4-FFF2-40B4-BE49-F238E27FC236}">
                    <a16:creationId xmlns:a16="http://schemas.microsoft.com/office/drawing/2014/main" id="{3BD17C69-69A5-87E4-2929-E72D7454E5CA}"/>
                  </a:ext>
                </a:extLst>
              </p:cNvPr>
              <p:cNvPicPr>
                <a:picLocks noChangeAspect="1"/>
              </p:cNvPicPr>
              <p:nvPr/>
            </p:nvPicPr>
            <p:blipFill>
              <a:blip r:embed="rId4"/>
              <a:stretch>
                <a:fillRect/>
              </a:stretch>
            </p:blipFill>
            <p:spPr>
              <a:xfrm>
                <a:off x="4946378" y="2810317"/>
                <a:ext cx="4906614" cy="2773649"/>
              </a:xfrm>
              <a:prstGeom prst="rect">
                <a:avLst/>
              </a:prstGeom>
            </p:spPr>
          </p:pic>
        </p:grpSp>
        <p:pic>
          <p:nvPicPr>
            <p:cNvPr id="3" name="Picture 2" descr="A screenshot of a customer feedback&#10;&#10;Description automatically generated">
              <a:extLst>
                <a:ext uri="{FF2B5EF4-FFF2-40B4-BE49-F238E27FC236}">
                  <a16:creationId xmlns:a16="http://schemas.microsoft.com/office/drawing/2014/main" id="{B6CDFADD-0AED-9E89-DEBF-4E9BDB258C5A}"/>
                </a:ext>
              </a:extLst>
            </p:cNvPr>
            <p:cNvPicPr>
              <a:picLocks noChangeAspect="1"/>
            </p:cNvPicPr>
            <p:nvPr/>
          </p:nvPicPr>
          <p:blipFill rotWithShape="1">
            <a:blip r:embed="rId5"/>
            <a:srcRect l="8872" t="2420" r="8872"/>
            <a:stretch/>
          </p:blipFill>
          <p:spPr>
            <a:xfrm>
              <a:off x="6135044" y="2088423"/>
              <a:ext cx="4906614" cy="2749344"/>
            </a:xfrm>
            <a:prstGeom prst="rect">
              <a:avLst/>
            </a:prstGeom>
          </p:spPr>
        </p:pic>
      </p:grpSp>
    </p:spTree>
    <p:extLst>
      <p:ext uri="{BB962C8B-B14F-4D97-AF65-F5344CB8AC3E}">
        <p14:creationId xmlns:p14="http://schemas.microsoft.com/office/powerpoint/2010/main" val="151545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7AA35A-207A-6D44-0F2B-8EFF05C71F60}"/>
              </a:ext>
            </a:extLst>
          </p:cNvPr>
          <p:cNvSpPr>
            <a:spLocks noGrp="1"/>
          </p:cNvSpPr>
          <p:nvPr>
            <p:ph type="ftr" sz="quarter" idx="3"/>
          </p:nvPr>
        </p:nvSpPr>
        <p:spPr/>
        <p:txBody>
          <a:bodyPr/>
          <a:lstStyle/>
          <a:p>
            <a:fld id="{B7F4B3B4-951E-D742-B9CC-2D75146875F0}" type="slidenum">
              <a:rPr lang="en-US" smtClean="0"/>
              <a:pPr/>
              <a:t>13</a:t>
            </a:fld>
            <a:endParaRPr lang="en-US"/>
          </a:p>
        </p:txBody>
      </p:sp>
      <p:sp>
        <p:nvSpPr>
          <p:cNvPr id="6" name="Title 1">
            <a:extLst>
              <a:ext uri="{FF2B5EF4-FFF2-40B4-BE49-F238E27FC236}">
                <a16:creationId xmlns:a16="http://schemas.microsoft.com/office/drawing/2014/main" id="{C75506E8-EEA7-E365-0E0C-BC79D0CF4E1A}"/>
              </a:ext>
            </a:extLst>
          </p:cNvPr>
          <p:cNvSpPr>
            <a:spLocks noGrp="1"/>
          </p:cNvSpPr>
          <p:nvPr>
            <p:ph type="title"/>
          </p:nvPr>
        </p:nvSpPr>
        <p:spPr>
          <a:xfrm>
            <a:off x="1723170" y="1611420"/>
            <a:ext cx="7463828" cy="1325563"/>
          </a:xfrm>
        </p:spPr>
        <p:txBody>
          <a:bodyPr/>
          <a:lstStyle/>
          <a:p>
            <a:pPr algn="l"/>
            <a:r>
              <a:rPr lang="en-US" sz="4400" dirty="0"/>
              <a:t>Canary demo</a:t>
            </a:r>
          </a:p>
        </p:txBody>
      </p:sp>
    </p:spTree>
    <p:extLst>
      <p:ext uri="{BB962C8B-B14F-4D97-AF65-F5344CB8AC3E}">
        <p14:creationId xmlns:p14="http://schemas.microsoft.com/office/powerpoint/2010/main" val="3041834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B21512E-5068-0EA8-06D3-0D51C17D6107}"/>
              </a:ext>
            </a:extLst>
          </p:cNvPr>
          <p:cNvSpPr>
            <a:spLocks noGrp="1"/>
          </p:cNvSpPr>
          <p:nvPr>
            <p:ph type="ftr" sz="quarter" idx="3"/>
          </p:nvPr>
        </p:nvSpPr>
        <p:spPr/>
        <p:txBody>
          <a:bodyPr/>
          <a:lstStyle/>
          <a:p>
            <a:fld id="{B7F4B3B4-951E-D742-B9CC-2D75146875F0}" type="slidenum">
              <a:rPr lang="en-US" smtClean="0"/>
              <a:pPr/>
              <a:t>14</a:t>
            </a:fld>
            <a:endParaRPr lang="en-US"/>
          </a:p>
        </p:txBody>
      </p:sp>
      <p:sp>
        <p:nvSpPr>
          <p:cNvPr id="6" name="Title 5">
            <a:extLst>
              <a:ext uri="{FF2B5EF4-FFF2-40B4-BE49-F238E27FC236}">
                <a16:creationId xmlns:a16="http://schemas.microsoft.com/office/drawing/2014/main" id="{6171A4CC-5A1A-4B3C-1A4A-B1D22C49D6C9}"/>
              </a:ext>
            </a:extLst>
          </p:cNvPr>
          <p:cNvSpPr>
            <a:spLocks noGrp="1"/>
          </p:cNvSpPr>
          <p:nvPr>
            <p:ph type="title" idx="4294967295"/>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0" i="0" kern="1200">
                <a:solidFill>
                  <a:schemeClr val="tx1"/>
                </a:solidFill>
                <a:latin typeface="Poppins Light" pitchFamily="2" charset="77"/>
                <a:ea typeface="+mj-ea"/>
                <a:cs typeface="Poppins Light" pitchFamily="2" charset="77"/>
              </a:defRPr>
            </a:lvl1pPr>
          </a:lstStyle>
          <a:p>
            <a:pPr algn="ctr"/>
            <a:r>
              <a:rPr lang="en-US"/>
              <a:t>Click to edit Master title style</a:t>
            </a:r>
            <a:endParaRPr lang="en-US" sz="2400"/>
          </a:p>
        </p:txBody>
      </p:sp>
      <p:pic>
        <p:nvPicPr>
          <p:cNvPr id="10" name="Picture 9">
            <a:extLst>
              <a:ext uri="{FF2B5EF4-FFF2-40B4-BE49-F238E27FC236}">
                <a16:creationId xmlns:a16="http://schemas.microsoft.com/office/drawing/2014/main" id="{A870E14A-479D-5400-7B60-60898A2F01BC}"/>
              </a:ext>
            </a:extLst>
          </p:cNvPr>
          <p:cNvPicPr>
            <a:picLocks noChangeAspect="1"/>
          </p:cNvPicPr>
          <p:nvPr/>
        </p:nvPicPr>
        <p:blipFill>
          <a:blip r:embed="rId2"/>
          <a:stretch>
            <a:fillRect/>
          </a:stretch>
        </p:blipFill>
        <p:spPr>
          <a:xfrm>
            <a:off x="9157552" y="1959478"/>
            <a:ext cx="2407196" cy="571709"/>
          </a:xfrm>
          <a:prstGeom prst="rect">
            <a:avLst/>
          </a:prstGeom>
        </p:spPr>
      </p:pic>
      <p:sp>
        <p:nvSpPr>
          <p:cNvPr id="2" name="Title 5">
            <a:extLst>
              <a:ext uri="{FF2B5EF4-FFF2-40B4-BE49-F238E27FC236}">
                <a16:creationId xmlns:a16="http://schemas.microsoft.com/office/drawing/2014/main" id="{7FE1B9D8-2169-CDF8-93CB-20658B5040B2}"/>
              </a:ext>
            </a:extLst>
          </p:cNvPr>
          <p:cNvSpPr txBox="1">
            <a:spLocks/>
          </p:cNvSpPr>
          <p:nvPr/>
        </p:nvSpPr>
        <p:spPr>
          <a:xfrm>
            <a:off x="1668827" y="3547753"/>
            <a:ext cx="10655297" cy="29489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0" i="0" kern="1200">
                <a:solidFill>
                  <a:schemeClr val="tx1"/>
                </a:solidFill>
                <a:latin typeface="Poppins Light" pitchFamily="2" charset="77"/>
                <a:ea typeface="+mj-ea"/>
                <a:cs typeface="Poppins Light" pitchFamily="2" charset="77"/>
              </a:defRPr>
            </a:lvl1pPr>
          </a:lstStyle>
          <a:p>
            <a:pPr algn="ctr"/>
            <a:r>
              <a:rPr lang="en-US" sz="2400" dirty="0">
                <a:solidFill>
                  <a:schemeClr val="bg1">
                    <a:lumMod val="95000"/>
                  </a:schemeClr>
                </a:solidFill>
                <a:effectLst/>
                <a:latin typeface="Poppins Light" panose="00000400000000000000" pitchFamily="2" charset="0"/>
                <a:ea typeface="Aptos" panose="020B0004020202020204" pitchFamily="34" charset="0"/>
                <a:cs typeface="Poppins Light" panose="00000400000000000000" pitchFamily="2" charset="0"/>
              </a:rPr>
              <a:t>"In the first Canary-powered business review we did with a state supplier, we uncovered an invoicing issue across multiple state agencies. Without Canary's review insights, I likely never would have received this kind of feedback or gotten a full picture of the scope of the issue. Instead, </a:t>
            </a:r>
            <a:r>
              <a:rPr lang="en-US" sz="2400" dirty="0">
                <a:solidFill>
                  <a:srgbClr val="5BC1AE"/>
                </a:solidFill>
                <a:effectLst/>
                <a:latin typeface="Poppins Light" panose="00000400000000000000" pitchFamily="2" charset="0"/>
                <a:ea typeface="Aptos" panose="020B0004020202020204" pitchFamily="34" charset="0"/>
                <a:cs typeface="Poppins Light" panose="00000400000000000000" pitchFamily="2" charset="0"/>
              </a:rPr>
              <a:t>Canary gave us an early warning </a:t>
            </a:r>
            <a:r>
              <a:rPr lang="en-US" sz="2400" dirty="0">
                <a:solidFill>
                  <a:schemeClr val="bg1">
                    <a:lumMod val="95000"/>
                  </a:schemeClr>
                </a:solidFill>
                <a:effectLst/>
                <a:latin typeface="Poppins Light" panose="00000400000000000000" pitchFamily="2" charset="0"/>
                <a:ea typeface="Aptos" panose="020B0004020202020204" pitchFamily="34" charset="0"/>
                <a:cs typeface="Poppins Light" panose="00000400000000000000" pitchFamily="2" charset="0"/>
              </a:rPr>
              <a:t>of the problem and we were able to work with the supplier to address it proactively.“</a:t>
            </a:r>
          </a:p>
          <a:p>
            <a:pPr algn="ctr"/>
            <a:endParaRPr lang="en-US" sz="2400" dirty="0">
              <a:solidFill>
                <a:schemeClr val="bg1">
                  <a:lumMod val="95000"/>
                </a:schemeClr>
              </a:solidFill>
              <a:effectLst/>
              <a:latin typeface="Poppins Light" panose="00000400000000000000" pitchFamily="2" charset="0"/>
              <a:ea typeface="Aptos" panose="020B0004020202020204" pitchFamily="34" charset="0"/>
              <a:cs typeface="Poppins Light" panose="00000400000000000000" pitchFamily="2" charset="0"/>
            </a:endParaRPr>
          </a:p>
          <a:p>
            <a:pPr algn="ctr"/>
            <a:br>
              <a:rPr lang="en-US" sz="2400" dirty="0">
                <a:solidFill>
                  <a:schemeClr val="bg1"/>
                </a:solidFill>
              </a:rPr>
            </a:br>
            <a:endParaRPr lang="en-US" sz="2400" dirty="0"/>
          </a:p>
        </p:txBody>
      </p:sp>
      <p:pic>
        <p:nvPicPr>
          <p:cNvPr id="8" name="Picture 7" descr="A black and white logo with a pelican&#10;&#10;Description automatically generated">
            <a:extLst>
              <a:ext uri="{FF2B5EF4-FFF2-40B4-BE49-F238E27FC236}">
                <a16:creationId xmlns:a16="http://schemas.microsoft.com/office/drawing/2014/main" id="{415706C8-DA04-0BCF-3CC7-8092C379839C}"/>
              </a:ext>
            </a:extLst>
          </p:cNvPr>
          <p:cNvPicPr>
            <a:picLocks noChangeAspect="1"/>
          </p:cNvPicPr>
          <p:nvPr/>
        </p:nvPicPr>
        <p:blipFill>
          <a:blip r:embed="rId3"/>
          <a:stretch>
            <a:fillRect/>
          </a:stretch>
        </p:blipFill>
        <p:spPr>
          <a:xfrm>
            <a:off x="146310" y="3544144"/>
            <a:ext cx="1587500" cy="1587500"/>
          </a:xfrm>
          <a:prstGeom prst="rect">
            <a:avLst/>
          </a:prstGeom>
        </p:spPr>
      </p:pic>
      <p:sp>
        <p:nvSpPr>
          <p:cNvPr id="3" name="TextBox 2">
            <a:extLst>
              <a:ext uri="{FF2B5EF4-FFF2-40B4-BE49-F238E27FC236}">
                <a16:creationId xmlns:a16="http://schemas.microsoft.com/office/drawing/2014/main" id="{0003EECE-61A0-7CBA-9F47-BE61D8D151B7}"/>
              </a:ext>
            </a:extLst>
          </p:cNvPr>
          <p:cNvSpPr txBox="1"/>
          <p:nvPr/>
        </p:nvSpPr>
        <p:spPr>
          <a:xfrm>
            <a:off x="143180" y="635568"/>
            <a:ext cx="11174679" cy="646331"/>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dirty="0">
                <a:solidFill>
                  <a:srgbClr val="FFFFFF"/>
                </a:solidFill>
                <a:ea typeface="Calibri"/>
                <a:cs typeface="Calibri"/>
              </a:rPr>
              <a:t>This is what states and suppliers are saying about Canary: </a:t>
            </a:r>
          </a:p>
        </p:txBody>
      </p:sp>
    </p:spTree>
    <p:extLst>
      <p:ext uri="{BB962C8B-B14F-4D97-AF65-F5344CB8AC3E}">
        <p14:creationId xmlns:p14="http://schemas.microsoft.com/office/powerpoint/2010/main" val="2393825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B21512E-5068-0EA8-06D3-0D51C17D6107}"/>
              </a:ext>
            </a:extLst>
          </p:cNvPr>
          <p:cNvSpPr>
            <a:spLocks noGrp="1"/>
          </p:cNvSpPr>
          <p:nvPr>
            <p:ph type="ftr" sz="quarter" idx="3"/>
          </p:nvPr>
        </p:nvSpPr>
        <p:spPr/>
        <p:txBody>
          <a:bodyPr/>
          <a:lstStyle/>
          <a:p>
            <a:fld id="{B7F4B3B4-951E-D742-B9CC-2D75146875F0}" type="slidenum">
              <a:rPr lang="en-US" smtClean="0"/>
              <a:pPr/>
              <a:t>15</a:t>
            </a:fld>
            <a:endParaRPr lang="en-US"/>
          </a:p>
        </p:txBody>
      </p:sp>
      <p:sp>
        <p:nvSpPr>
          <p:cNvPr id="6" name="Title 5">
            <a:extLst>
              <a:ext uri="{FF2B5EF4-FFF2-40B4-BE49-F238E27FC236}">
                <a16:creationId xmlns:a16="http://schemas.microsoft.com/office/drawing/2014/main" id="{6171A4CC-5A1A-4B3C-1A4A-B1D22C49D6C9}"/>
              </a:ext>
            </a:extLst>
          </p:cNvPr>
          <p:cNvSpPr>
            <a:spLocks noGrp="1"/>
          </p:cNvSpPr>
          <p:nvPr>
            <p:ph type="title" idx="4294967295"/>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0" i="0" kern="1200">
                <a:solidFill>
                  <a:schemeClr val="tx1"/>
                </a:solidFill>
                <a:latin typeface="Poppins Light" pitchFamily="2" charset="77"/>
                <a:ea typeface="+mj-ea"/>
                <a:cs typeface="Poppins Light" pitchFamily="2" charset="77"/>
              </a:defRPr>
            </a:lvl1pPr>
          </a:lstStyle>
          <a:p>
            <a:pPr marL="0" marR="0">
              <a:spcBef>
                <a:spcPts val="0"/>
              </a:spcBef>
              <a:spcAft>
                <a:spcPts val="0"/>
              </a:spcAft>
            </a:pPr>
            <a:r>
              <a:rPr lang="en-US"/>
              <a:t>Click to edit Master title style</a:t>
            </a:r>
            <a:endParaRPr lang="en-US" sz="2400" dirty="0">
              <a:solidFill>
                <a:schemeClr val="bg1"/>
              </a:solidFill>
              <a:effectLst/>
              <a:latin typeface="Poppins Light" panose="00000400000000000000" pitchFamily="2" charset="0"/>
              <a:ea typeface="Aptos" panose="020B0004020202020204" pitchFamily="34" charset="0"/>
              <a:cs typeface="Poppins Light" panose="00000400000000000000" pitchFamily="2" charset="0"/>
            </a:endParaRPr>
          </a:p>
        </p:txBody>
      </p:sp>
      <p:sp>
        <p:nvSpPr>
          <p:cNvPr id="2" name="Title 5">
            <a:extLst>
              <a:ext uri="{FF2B5EF4-FFF2-40B4-BE49-F238E27FC236}">
                <a16:creationId xmlns:a16="http://schemas.microsoft.com/office/drawing/2014/main" id="{7FE1B9D8-2169-CDF8-93CB-20658B5040B2}"/>
              </a:ext>
            </a:extLst>
          </p:cNvPr>
          <p:cNvSpPr txBox="1">
            <a:spLocks/>
          </p:cNvSpPr>
          <p:nvPr/>
        </p:nvSpPr>
        <p:spPr>
          <a:xfrm>
            <a:off x="689113" y="2993571"/>
            <a:ext cx="11189686" cy="29489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0" i="0" kern="1200">
                <a:solidFill>
                  <a:schemeClr val="tx1"/>
                </a:solidFill>
                <a:latin typeface="Poppins Light" pitchFamily="2" charset="77"/>
                <a:ea typeface="+mj-ea"/>
                <a:cs typeface="Poppins Light" pitchFamily="2" charset="77"/>
              </a:defRPr>
            </a:lvl1pPr>
          </a:lstStyle>
          <a:p>
            <a:pPr marL="0" marR="0">
              <a:spcBef>
                <a:spcPts val="0"/>
              </a:spcBef>
              <a:spcAft>
                <a:spcPts val="0"/>
              </a:spcAft>
            </a:pPr>
            <a:r>
              <a:rPr lang="en-US" sz="2400" i="1" dirty="0">
                <a:solidFill>
                  <a:schemeClr val="bg1"/>
                </a:solidFill>
                <a:effectLst/>
                <a:latin typeface="Poppins Light" panose="00000400000000000000" pitchFamily="2" charset="0"/>
                <a:ea typeface="Aptos" panose="020B0004020202020204" pitchFamily="34" charset="0"/>
                <a:cs typeface="Poppins Light" panose="00000400000000000000" pitchFamily="2" charset="0"/>
              </a:rPr>
              <a:t>“Incorporating Procurated performance feedback added a valuable dimension to our review, providing a more comprehensive view of vendor performance and highlighting areas for improvement more clearly than past reviews. This feedback made our discussions more data-driven and insightful.”</a:t>
            </a:r>
            <a:endParaRPr lang="en-US" sz="2400" dirty="0">
              <a:solidFill>
                <a:schemeClr val="bg1"/>
              </a:solidFill>
              <a:effectLst/>
              <a:latin typeface="Poppins Light" panose="00000400000000000000" pitchFamily="2" charset="0"/>
              <a:ea typeface="Aptos" panose="020B0004020202020204" pitchFamily="34" charset="0"/>
              <a:cs typeface="Poppins Light" panose="00000400000000000000" pitchFamily="2" charset="0"/>
            </a:endParaRPr>
          </a:p>
          <a:p>
            <a:pPr algn="ctr"/>
            <a:endParaRPr lang="en-US" sz="2400" dirty="0">
              <a:solidFill>
                <a:schemeClr val="bg1"/>
              </a:solidFill>
              <a:effectLst/>
              <a:latin typeface="Poppins Light" panose="00000400000000000000" pitchFamily="2" charset="0"/>
              <a:ea typeface="Aptos" panose="020B0004020202020204" pitchFamily="34" charset="0"/>
              <a:cs typeface="Poppins Light" panose="00000400000000000000" pitchFamily="2" charset="0"/>
            </a:endParaRPr>
          </a:p>
          <a:p>
            <a:pPr algn="ctr"/>
            <a:br>
              <a:rPr lang="en-US" sz="2400" dirty="0">
                <a:solidFill>
                  <a:schemeClr val="bg1"/>
                </a:solidFill>
              </a:rPr>
            </a:br>
            <a:endParaRPr lang="en-US" sz="2400" dirty="0"/>
          </a:p>
        </p:txBody>
      </p:sp>
      <p:pic>
        <p:nvPicPr>
          <p:cNvPr id="7" name="Picture 6">
            <a:extLst>
              <a:ext uri="{FF2B5EF4-FFF2-40B4-BE49-F238E27FC236}">
                <a16:creationId xmlns:a16="http://schemas.microsoft.com/office/drawing/2014/main" id="{E285923E-6CC5-C241-6FB2-42F44196788A}"/>
              </a:ext>
            </a:extLst>
          </p:cNvPr>
          <p:cNvPicPr>
            <a:picLocks noChangeAspect="1"/>
          </p:cNvPicPr>
          <p:nvPr/>
        </p:nvPicPr>
        <p:blipFill>
          <a:blip r:embed="rId2"/>
          <a:stretch>
            <a:fillRect/>
          </a:stretch>
        </p:blipFill>
        <p:spPr>
          <a:xfrm>
            <a:off x="5858637" y="4650125"/>
            <a:ext cx="2724150" cy="1524000"/>
          </a:xfrm>
          <a:prstGeom prst="rect">
            <a:avLst/>
          </a:prstGeom>
        </p:spPr>
      </p:pic>
      <p:pic>
        <p:nvPicPr>
          <p:cNvPr id="12" name="Picture 11">
            <a:extLst>
              <a:ext uri="{FF2B5EF4-FFF2-40B4-BE49-F238E27FC236}">
                <a16:creationId xmlns:a16="http://schemas.microsoft.com/office/drawing/2014/main" id="{D7133991-9EE2-E3E9-499C-86CED7D0EA85}"/>
              </a:ext>
            </a:extLst>
          </p:cNvPr>
          <p:cNvPicPr>
            <a:picLocks noChangeAspect="1"/>
          </p:cNvPicPr>
          <p:nvPr/>
        </p:nvPicPr>
        <p:blipFill>
          <a:blip r:embed="rId3"/>
          <a:stretch>
            <a:fillRect/>
          </a:stretch>
        </p:blipFill>
        <p:spPr>
          <a:xfrm>
            <a:off x="4639514" y="1929580"/>
            <a:ext cx="1644442" cy="945554"/>
          </a:xfrm>
          <a:prstGeom prst="rect">
            <a:avLst/>
          </a:prstGeom>
        </p:spPr>
      </p:pic>
    </p:spTree>
    <p:extLst>
      <p:ext uri="{BB962C8B-B14F-4D97-AF65-F5344CB8AC3E}">
        <p14:creationId xmlns:p14="http://schemas.microsoft.com/office/powerpoint/2010/main" val="2098790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81F4E-2951-8A03-6C6F-D3A25DC95BA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BECBB62-F93E-ED3D-9180-246BB340EE2C}"/>
              </a:ext>
            </a:extLst>
          </p:cNvPr>
          <p:cNvSpPr txBox="1"/>
          <p:nvPr/>
        </p:nvSpPr>
        <p:spPr>
          <a:xfrm>
            <a:off x="4724400" y="3200400"/>
            <a:ext cx="2743200" cy="4572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F6477DE-62D0-6571-AB71-353DBDE4AC56}"/>
              </a:ext>
            </a:extLst>
          </p:cNvPr>
          <p:cNvSpPr txBox="1">
            <a:spLocks/>
          </p:cNvSpPr>
          <p:nvPr/>
        </p:nvSpPr>
        <p:spPr>
          <a:xfrm>
            <a:off x="2601884" y="3024628"/>
            <a:ext cx="8272272" cy="2614232"/>
          </a:xfrm>
          <a:prstGeom prst="rect">
            <a:avLst/>
          </a:prstGeom>
        </p:spPr>
        <p:txBody>
          <a:bodyPr>
            <a:normAutofit fontScale="97500"/>
          </a:bodyPr>
          <a:lstStyle>
            <a:lvl1pPr algn="l" defTabSz="914400" rtl="0" eaLnBrk="1" latinLnBrk="0" hangingPunct="1">
              <a:lnSpc>
                <a:spcPct val="100000"/>
              </a:lnSpc>
              <a:spcBef>
                <a:spcPct val="0"/>
              </a:spcBef>
              <a:buNone/>
              <a:defRPr sz="4400" b="0" i="0" kern="1200">
                <a:solidFill>
                  <a:schemeClr val="tx1"/>
                </a:solidFill>
                <a:latin typeface="Poppins Light" pitchFamily="2" charset="77"/>
                <a:ea typeface="+mj-ea"/>
                <a:cs typeface="Poppins Light" pitchFamily="2" charset="77"/>
              </a:defRPr>
            </a:lvl1pPr>
          </a:lstStyle>
          <a:p>
            <a:pPr>
              <a:lnSpc>
                <a:spcPct val="125000"/>
              </a:lnSpc>
              <a:spcBef>
                <a:spcPts val="1000"/>
              </a:spcBef>
              <a:buClr>
                <a:srgbClr val="F05337"/>
              </a:buClr>
              <a:defRPr/>
            </a:pPr>
            <a:r>
              <a:rPr lang="en-US" sz="4500" dirty="0">
                <a:solidFill>
                  <a:schemeClr val="bg1"/>
                </a:solidFill>
                <a:latin typeface="Poppins" pitchFamily="2" charset="77"/>
                <a:cs typeface="Poppins" pitchFamily="2" charset="77"/>
              </a:rPr>
              <a:t>Questions?</a:t>
            </a:r>
          </a:p>
          <a:p>
            <a:pPr>
              <a:lnSpc>
                <a:spcPct val="125000"/>
              </a:lnSpc>
              <a:spcBef>
                <a:spcPts val="1000"/>
              </a:spcBef>
              <a:buClr>
                <a:srgbClr val="F05337"/>
              </a:buClr>
              <a:defRPr/>
            </a:pPr>
            <a:endParaRPr lang="en-US" sz="2600" dirty="0">
              <a:solidFill>
                <a:schemeClr val="bg1"/>
              </a:solidFill>
              <a:latin typeface="Poppins" pitchFamily="2" charset="77"/>
              <a:ea typeface="Inter" panose="02000503000000020004" pitchFamily="2" charset="0"/>
              <a:cs typeface="Poppins" pitchFamily="2" charset="77"/>
            </a:endParaRPr>
          </a:p>
        </p:txBody>
      </p:sp>
      <p:pic>
        <p:nvPicPr>
          <p:cNvPr id="15" name="Picture 14" descr="A person smiling for a picture&#10;&#10;Description automatically generated">
            <a:extLst>
              <a:ext uri="{FF2B5EF4-FFF2-40B4-BE49-F238E27FC236}">
                <a16:creationId xmlns:a16="http://schemas.microsoft.com/office/drawing/2014/main" id="{6EC8AE00-A62A-D25C-9D71-A314341A45E2}"/>
              </a:ext>
            </a:extLst>
          </p:cNvPr>
          <p:cNvPicPr>
            <a:picLocks noChangeAspect="1"/>
          </p:cNvPicPr>
          <p:nvPr/>
        </p:nvPicPr>
        <p:blipFill>
          <a:blip r:embed="rId2"/>
          <a:stretch>
            <a:fillRect/>
          </a:stretch>
        </p:blipFill>
        <p:spPr>
          <a:xfrm>
            <a:off x="7094434" y="2293847"/>
            <a:ext cx="2727505" cy="2727505"/>
          </a:xfrm>
          <a:prstGeom prst="rect">
            <a:avLst/>
          </a:prstGeom>
        </p:spPr>
      </p:pic>
      <p:sp>
        <p:nvSpPr>
          <p:cNvPr id="16" name="Rectangle: Rounded Corners 4">
            <a:extLst>
              <a:ext uri="{FF2B5EF4-FFF2-40B4-BE49-F238E27FC236}">
                <a16:creationId xmlns:a16="http://schemas.microsoft.com/office/drawing/2014/main" id="{1B47A8C5-B7F2-ACB6-FD1F-CF05BE1FB667}"/>
              </a:ext>
            </a:extLst>
          </p:cNvPr>
          <p:cNvSpPr>
            <a:spLocks/>
          </p:cNvSpPr>
          <p:nvPr/>
        </p:nvSpPr>
        <p:spPr>
          <a:xfrm>
            <a:off x="8458186" y="4106130"/>
            <a:ext cx="2095234" cy="101848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F6910C4-048B-7AC5-B975-F027F1F6BF3A}"/>
              </a:ext>
            </a:extLst>
          </p:cNvPr>
          <p:cNvSpPr txBox="1">
            <a:spLocks/>
          </p:cNvSpPr>
          <p:nvPr/>
        </p:nvSpPr>
        <p:spPr>
          <a:xfrm>
            <a:off x="8511574" y="4288152"/>
            <a:ext cx="220221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chemeClr val="tx2"/>
                </a:solidFill>
                <a:latin typeface="Poppins SemiBold"/>
                <a:cs typeface="Poppins SemiBold"/>
              </a:rPr>
              <a:t>Jenny Doherty, VP</a:t>
            </a:r>
            <a:endParaRPr lang="en-US" sz="1400" dirty="0">
              <a:solidFill>
                <a:schemeClr val="tx2"/>
              </a:solidFill>
            </a:endParaRPr>
          </a:p>
          <a:p>
            <a:r>
              <a:rPr lang="en-US" sz="1400" dirty="0" err="1">
                <a:solidFill>
                  <a:schemeClr val="tx2"/>
                </a:solidFill>
                <a:latin typeface="Inter"/>
                <a:cs typeface="Calibri"/>
              </a:rPr>
              <a:t>Jenny@procurated.com</a:t>
            </a:r>
            <a:endParaRPr lang="en-US" sz="1400" dirty="0"/>
          </a:p>
        </p:txBody>
      </p:sp>
    </p:spTree>
    <p:extLst>
      <p:ext uri="{BB962C8B-B14F-4D97-AF65-F5344CB8AC3E}">
        <p14:creationId xmlns:p14="http://schemas.microsoft.com/office/powerpoint/2010/main" val="14954610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D152C-ED8D-CC1C-8FF9-C54AF288BCF6}"/>
              </a:ext>
            </a:extLst>
          </p:cNvPr>
          <p:cNvSpPr>
            <a:spLocks noGrp="1"/>
          </p:cNvSpPr>
          <p:nvPr>
            <p:ph type="title"/>
          </p:nvPr>
        </p:nvSpPr>
        <p:spPr/>
        <p:txBody>
          <a:bodyPr/>
          <a:lstStyle/>
          <a:p>
            <a:r>
              <a:rPr lang="en-US" dirty="0">
                <a:effectLst/>
              </a:rPr>
              <a:t>Thank you!</a:t>
            </a:r>
            <a:endParaRPr lang="en-US" dirty="0"/>
          </a:p>
        </p:txBody>
      </p:sp>
    </p:spTree>
    <p:extLst>
      <p:ext uri="{BB962C8B-B14F-4D97-AF65-F5344CB8AC3E}">
        <p14:creationId xmlns:p14="http://schemas.microsoft.com/office/powerpoint/2010/main" val="5769538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6093F3E-94F5-1DB2-69EF-906D522F2967}"/>
              </a:ext>
            </a:extLst>
          </p:cNvPr>
          <p:cNvSpPr>
            <a:spLocks noGrp="1"/>
          </p:cNvSpPr>
          <p:nvPr>
            <p:ph idx="1"/>
          </p:nvPr>
        </p:nvSpPr>
        <p:spPr>
          <a:xfrm>
            <a:off x="838200" y="1443885"/>
            <a:ext cx="10515600" cy="3746836"/>
          </a:xfrm>
        </p:spPr>
        <p:txBody>
          <a:bodyPr>
            <a:normAutofit lnSpcReduction="10000"/>
          </a:bodyPr>
          <a:lstStyle/>
          <a:p>
            <a:r>
              <a:rPr lang="en-US" sz="2000" dirty="0"/>
              <a:t>The MRO contract 17PSX0232 will be the first statewide contract to review in the </a:t>
            </a:r>
            <a:r>
              <a:rPr lang="en-US" sz="2000" dirty="0" err="1"/>
              <a:t>Procurated</a:t>
            </a:r>
            <a:r>
              <a:rPr lang="en-US" sz="2000" dirty="0"/>
              <a:t> tool.</a:t>
            </a:r>
          </a:p>
          <a:p>
            <a:pPr>
              <a:buClr>
                <a:schemeClr val="tx1"/>
              </a:buClr>
            </a:pPr>
            <a:r>
              <a:rPr lang="en-US" sz="2000" dirty="0">
                <a:solidFill>
                  <a:schemeClr val="accent3"/>
                </a:solidFill>
              </a:rPr>
              <a:t>July 2024 </a:t>
            </a:r>
            <a:r>
              <a:rPr lang="en-US" sz="2000" dirty="0"/>
              <a:t>– Contractors &amp; buyers using the MRO contract will receive a direct email from me notifying them of the new review tool and process.</a:t>
            </a:r>
          </a:p>
          <a:p>
            <a:pPr>
              <a:buClr>
                <a:schemeClr val="tx1"/>
              </a:buClr>
            </a:pPr>
            <a:r>
              <a:rPr lang="en-US" sz="2000" dirty="0">
                <a:solidFill>
                  <a:schemeClr val="accent3"/>
                </a:solidFill>
              </a:rPr>
              <a:t>August 2024</a:t>
            </a:r>
            <a:r>
              <a:rPr lang="en-US" sz="2000" dirty="0"/>
              <a:t>- </a:t>
            </a:r>
            <a:r>
              <a:rPr lang="en-US" sz="2000" dirty="0" err="1"/>
              <a:t>Procurated</a:t>
            </a:r>
            <a:r>
              <a:rPr lang="en-US" sz="2000" dirty="0"/>
              <a:t> will send a direct email to buyers to establish their profile and review their buying experience.</a:t>
            </a:r>
          </a:p>
          <a:p>
            <a:pPr>
              <a:buClr>
                <a:schemeClr val="tx1"/>
              </a:buClr>
            </a:pPr>
            <a:r>
              <a:rPr lang="en-US" sz="2000" dirty="0">
                <a:solidFill>
                  <a:schemeClr val="accent3"/>
                </a:solidFill>
              </a:rPr>
              <a:t>Monthly</a:t>
            </a:r>
            <a:r>
              <a:rPr lang="en-US" sz="2000" dirty="0"/>
              <a:t> - </a:t>
            </a:r>
            <a:r>
              <a:rPr lang="en-US" sz="2000" dirty="0" err="1"/>
              <a:t>Procurated</a:t>
            </a:r>
            <a:r>
              <a:rPr lang="en-US" sz="2000" dirty="0"/>
              <a:t> will receive a data file of </a:t>
            </a:r>
            <a:r>
              <a:rPr lang="en-US" sz="2000"/>
              <a:t>transactions and review </a:t>
            </a:r>
            <a:r>
              <a:rPr lang="en-US" sz="2000" dirty="0"/>
              <a:t>requests will follow to buyers.</a:t>
            </a:r>
          </a:p>
          <a:p>
            <a:pPr>
              <a:buClr>
                <a:schemeClr val="tx1"/>
              </a:buClr>
            </a:pPr>
            <a:r>
              <a:rPr lang="en-US" sz="2000" dirty="0">
                <a:solidFill>
                  <a:schemeClr val="accent3"/>
                </a:solidFill>
              </a:rPr>
              <a:t>November 2024 </a:t>
            </a:r>
            <a:r>
              <a:rPr lang="en-US" sz="2000" dirty="0"/>
              <a:t>– More contracts will be added to the data file; Contractors &amp; buyers will be directly notified by me and </a:t>
            </a:r>
            <a:r>
              <a:rPr lang="en-US" sz="2000" dirty="0" err="1"/>
              <a:t>Procurated</a:t>
            </a:r>
            <a:r>
              <a:rPr lang="en-US" sz="2000" dirty="0"/>
              <a:t> will contact them thereafter. </a:t>
            </a:r>
          </a:p>
          <a:p>
            <a:pPr>
              <a:buClr>
                <a:schemeClr val="tx1"/>
              </a:buClr>
            </a:pPr>
            <a:r>
              <a:rPr lang="en-US" sz="2000" dirty="0">
                <a:solidFill>
                  <a:schemeClr val="accent3"/>
                </a:solidFill>
              </a:rPr>
              <a:t>January 2025 </a:t>
            </a:r>
            <a:r>
              <a:rPr lang="en-US" sz="2000" dirty="0"/>
              <a:t>- All statewide contracts will be available in </a:t>
            </a:r>
            <a:r>
              <a:rPr lang="en-US" sz="2000" dirty="0" err="1"/>
              <a:t>Procurated</a:t>
            </a:r>
            <a:r>
              <a:rPr lang="en-US" sz="2000" dirty="0"/>
              <a:t>. </a:t>
            </a:r>
          </a:p>
          <a:p>
            <a:endParaRPr lang="en-US" sz="2000" dirty="0"/>
          </a:p>
        </p:txBody>
      </p:sp>
      <p:sp>
        <p:nvSpPr>
          <p:cNvPr id="3" name="Title 2">
            <a:extLst>
              <a:ext uri="{FF2B5EF4-FFF2-40B4-BE49-F238E27FC236}">
                <a16:creationId xmlns:a16="http://schemas.microsoft.com/office/drawing/2014/main" id="{DFA36706-998A-314E-3501-A1162F765575}"/>
              </a:ext>
            </a:extLst>
          </p:cNvPr>
          <p:cNvSpPr>
            <a:spLocks noGrp="1"/>
          </p:cNvSpPr>
          <p:nvPr>
            <p:ph type="title"/>
          </p:nvPr>
        </p:nvSpPr>
        <p:spPr/>
        <p:txBody>
          <a:bodyPr/>
          <a:lstStyle/>
          <a:p>
            <a:pPr algn="ctr"/>
            <a:r>
              <a:rPr lang="en-US" dirty="0" err="1"/>
              <a:t>Procurated</a:t>
            </a:r>
            <a:r>
              <a:rPr lang="en-US" dirty="0"/>
              <a:t> Rollout Schedule</a:t>
            </a:r>
          </a:p>
        </p:txBody>
      </p:sp>
    </p:spTree>
    <p:extLst>
      <p:ext uri="{BB962C8B-B14F-4D97-AF65-F5344CB8AC3E}">
        <p14:creationId xmlns:p14="http://schemas.microsoft.com/office/powerpoint/2010/main" val="4001189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fade">
                                      <p:cBhvr>
                                        <p:cTn id="21" dur="1000"/>
                                        <p:tgtEl>
                                          <p:spTgt spid="2">
                                            <p:txEl>
                                              <p:pRg st="1" end="1"/>
                                            </p:txEl>
                                          </p:spTgt>
                                        </p:tgtEl>
                                      </p:cBhvr>
                                    </p:animEffect>
                                    <p:anim calcmode="lin" valueType="num">
                                      <p:cBhvr>
                                        <p:cTn id="22"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fade">
                                      <p:cBhvr>
                                        <p:cTn id="28" dur="1000"/>
                                        <p:tgtEl>
                                          <p:spTgt spid="2">
                                            <p:txEl>
                                              <p:pRg st="2" end="2"/>
                                            </p:txEl>
                                          </p:spTgt>
                                        </p:tgtEl>
                                      </p:cBhvr>
                                    </p:animEffect>
                                    <p:anim calcmode="lin" valueType="num">
                                      <p:cBhvr>
                                        <p:cTn id="2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animEffect transition="in" filter="fade">
                                      <p:cBhvr>
                                        <p:cTn id="35" dur="1000"/>
                                        <p:tgtEl>
                                          <p:spTgt spid="2">
                                            <p:txEl>
                                              <p:pRg st="3" end="3"/>
                                            </p:txEl>
                                          </p:spTgt>
                                        </p:tgtEl>
                                      </p:cBhvr>
                                    </p:animEffect>
                                    <p:anim calcmode="lin" valueType="num">
                                      <p:cBhvr>
                                        <p:cTn id="36"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4" end="4"/>
                                            </p:txEl>
                                          </p:spTgt>
                                        </p:tgtEl>
                                        <p:attrNameLst>
                                          <p:attrName>style.visibility</p:attrName>
                                        </p:attrNameLst>
                                      </p:cBhvr>
                                      <p:to>
                                        <p:strVal val="visible"/>
                                      </p:to>
                                    </p:set>
                                    <p:animEffect transition="in" filter="fade">
                                      <p:cBhvr>
                                        <p:cTn id="42" dur="1000"/>
                                        <p:tgtEl>
                                          <p:spTgt spid="2">
                                            <p:txEl>
                                              <p:pRg st="4" end="4"/>
                                            </p:txEl>
                                          </p:spTgt>
                                        </p:tgtEl>
                                      </p:cBhvr>
                                    </p:animEffect>
                                    <p:anim calcmode="lin" valueType="num">
                                      <p:cBhvr>
                                        <p:cTn id="43"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5" end="5"/>
                                            </p:txEl>
                                          </p:spTgt>
                                        </p:tgtEl>
                                        <p:attrNameLst>
                                          <p:attrName>style.visibility</p:attrName>
                                        </p:attrNameLst>
                                      </p:cBhvr>
                                      <p:to>
                                        <p:strVal val="visible"/>
                                      </p:to>
                                    </p:set>
                                    <p:animEffect transition="in" filter="fade">
                                      <p:cBhvr>
                                        <p:cTn id="49" dur="1000"/>
                                        <p:tgtEl>
                                          <p:spTgt spid="2">
                                            <p:txEl>
                                              <p:pRg st="5" end="5"/>
                                            </p:txEl>
                                          </p:spTgt>
                                        </p:tgtEl>
                                      </p:cBhvr>
                                    </p:animEffect>
                                    <p:anim calcmode="lin" valueType="num">
                                      <p:cBhvr>
                                        <p:cTn id="50"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29D0269-F831-4111-1707-12FC259DAFF1}"/>
              </a:ext>
            </a:extLst>
          </p:cNvPr>
          <p:cNvSpPr>
            <a:spLocks noGrp="1"/>
          </p:cNvSpPr>
          <p:nvPr>
            <p:ph type="title"/>
          </p:nvPr>
        </p:nvSpPr>
        <p:spPr>
          <a:xfrm>
            <a:off x="831850" y="557229"/>
            <a:ext cx="10515600" cy="998140"/>
          </a:xfrm>
        </p:spPr>
        <p:txBody>
          <a:bodyPr/>
          <a:lstStyle/>
          <a:p>
            <a:br>
              <a:rPr lang="en-US" dirty="0"/>
            </a:br>
            <a:br>
              <a:rPr lang="en-US" dirty="0"/>
            </a:br>
            <a:r>
              <a:rPr lang="en-US" dirty="0"/>
              <a:t>Set Aside Program</a:t>
            </a:r>
          </a:p>
        </p:txBody>
      </p:sp>
      <p:sp>
        <p:nvSpPr>
          <p:cNvPr id="2" name="Content Placeholder 1">
            <a:extLst>
              <a:ext uri="{FF2B5EF4-FFF2-40B4-BE49-F238E27FC236}">
                <a16:creationId xmlns:a16="http://schemas.microsoft.com/office/drawing/2014/main" id="{665007EC-D1B6-BE11-E630-A94C069EAE6A}"/>
              </a:ext>
            </a:extLst>
          </p:cNvPr>
          <p:cNvSpPr>
            <a:spLocks noGrp="1"/>
          </p:cNvSpPr>
          <p:nvPr>
            <p:ph type="body" idx="1"/>
          </p:nvPr>
        </p:nvSpPr>
        <p:spPr>
          <a:xfrm>
            <a:off x="831850" y="1417688"/>
            <a:ext cx="10515600" cy="4068762"/>
          </a:xfrm>
        </p:spPr>
        <p:txBody>
          <a:bodyPr vert="horz" lIns="91440" tIns="45720" rIns="91440" bIns="45720" rtlCol="0">
            <a:normAutofit/>
          </a:bodyPr>
          <a:lstStyle/>
          <a:p>
            <a:pPr marL="0" indent="0">
              <a:buNone/>
            </a:pPr>
            <a:endParaRPr lang="en-US" dirty="0">
              <a:effectLst/>
            </a:endParaRPr>
          </a:p>
          <a:p>
            <a:pPr marL="0" indent="0">
              <a:buNone/>
            </a:pPr>
            <a:endParaRPr lang="en-US" dirty="0"/>
          </a:p>
          <a:p>
            <a:pPr marL="0" indent="0">
              <a:buNone/>
            </a:pPr>
            <a:r>
              <a:rPr lang="en-US" dirty="0"/>
              <a:t>Reporting Process Update</a:t>
            </a:r>
          </a:p>
          <a:p>
            <a:pPr marL="0" indent="0">
              <a:buNone/>
            </a:pPr>
            <a:r>
              <a:rPr lang="en-US" dirty="0"/>
              <a:t>Meg Yetishefsky, Manager of Procurement Programs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custDataLst>
      <p:tags r:id="rId1"/>
    </p:custDataLst>
    <p:extLst>
      <p:ext uri="{BB962C8B-B14F-4D97-AF65-F5344CB8AC3E}">
        <p14:creationId xmlns:p14="http://schemas.microsoft.com/office/powerpoint/2010/main" val="3622053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DE749-2AA4-3CC5-A76B-88B7F7A6E8BE}"/>
              </a:ext>
            </a:extLst>
          </p:cNvPr>
          <p:cNvSpPr>
            <a:spLocks noGrp="1"/>
          </p:cNvSpPr>
          <p:nvPr>
            <p:ph type="title"/>
          </p:nvPr>
        </p:nvSpPr>
        <p:spPr>
          <a:xfrm>
            <a:off x="662236" y="2628900"/>
            <a:ext cx="3932237" cy="1600200"/>
          </a:xfrm>
        </p:spPr>
        <p:txBody>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Opening remarks</a:t>
            </a:r>
            <a:br>
              <a:rPr lang="en-US" dirty="0"/>
            </a:br>
            <a:br>
              <a:rPr lang="en-US" dirty="0"/>
            </a:br>
            <a:br>
              <a:rPr lang="en-US" dirty="0"/>
            </a:br>
            <a:br>
              <a:rPr lang="en-US" dirty="0"/>
            </a:br>
            <a:r>
              <a:rPr kumimoji="0" lang="en-US" sz="2400" b="0" i="0" u="none" strike="noStrike" kern="1200" cap="none" spc="0" normalizeH="0" baseline="0" noProof="0" dirty="0">
                <a:ln>
                  <a:noFill/>
                </a:ln>
                <a:solidFill>
                  <a:srgbClr val="FFFFFF"/>
                </a:solidFill>
                <a:effectLst/>
                <a:uLnTx/>
                <a:uFillTx/>
                <a:latin typeface="Poppins" panose="00000500000000000000" pitchFamily="2" charset="0"/>
                <a:ea typeface="+mn-ea"/>
                <a:cs typeface="Poppins" panose="00000500000000000000" pitchFamily="2" charset="0"/>
              </a:rPr>
              <a:t>Gene Burk</a:t>
            </a:r>
            <a:br>
              <a:rPr kumimoji="0" lang="en-US" sz="2400" b="0" i="0" u="none" strike="noStrike" kern="1200" cap="none" spc="0" normalizeH="0" baseline="0" noProof="0" dirty="0">
                <a:ln>
                  <a:noFill/>
                </a:ln>
                <a:solidFill>
                  <a:srgbClr val="FFFFFF"/>
                </a:solidFill>
                <a:effectLst/>
                <a:uLnTx/>
                <a:uFillTx/>
                <a:latin typeface="Poppins" panose="00000500000000000000" pitchFamily="2" charset="0"/>
                <a:ea typeface="+mn-ea"/>
                <a:cs typeface="Poppins" panose="00000500000000000000" pitchFamily="2" charset="0"/>
              </a:rPr>
            </a:br>
            <a:r>
              <a:rPr kumimoji="0" lang="en-US" sz="2400" b="0" i="0" u="none" strike="noStrike" kern="1200" cap="none" spc="0" normalizeH="0" baseline="0" noProof="0" dirty="0">
                <a:ln>
                  <a:noFill/>
                </a:ln>
                <a:solidFill>
                  <a:srgbClr val="FFFFFF"/>
                </a:solidFill>
                <a:effectLst/>
                <a:uLnTx/>
                <a:uFillTx/>
                <a:latin typeface="Poppins" panose="00000500000000000000" pitchFamily="2" charset="0"/>
                <a:ea typeface="+mn-ea"/>
                <a:cs typeface="Poppins" panose="00000500000000000000" pitchFamily="2" charset="0"/>
              </a:rPr>
              <a:t>Director of Procurement Programs &amp; Services</a:t>
            </a:r>
            <a:br>
              <a:rPr kumimoji="0" lang="en-US" sz="1600" b="0" i="0" u="none" strike="noStrike" kern="1200" cap="none" spc="0" normalizeH="0" baseline="0" noProof="0" dirty="0">
                <a:ln>
                  <a:noFill/>
                </a:ln>
                <a:solidFill>
                  <a:srgbClr val="FFFFFF"/>
                </a:solidFill>
                <a:effectLst/>
                <a:uLnTx/>
                <a:uFillTx/>
                <a:latin typeface="Poppins" panose="00000500000000000000" pitchFamily="2" charset="0"/>
                <a:ea typeface="+mn-ea"/>
                <a:cs typeface="Poppins" panose="00000500000000000000" pitchFamily="2" charset="0"/>
              </a:rPr>
            </a:br>
            <a:endParaRPr lang="en-US" dirty="0"/>
          </a:p>
        </p:txBody>
      </p:sp>
      <p:pic>
        <p:nvPicPr>
          <p:cNvPr id="6" name="Content Placeholder 5" descr="A person in a suit and tie&#10;&#10;Description automatically generated">
            <a:extLst>
              <a:ext uri="{FF2B5EF4-FFF2-40B4-BE49-F238E27FC236}">
                <a16:creationId xmlns:a16="http://schemas.microsoft.com/office/drawing/2014/main" id="{910C571B-C026-79AA-410D-115404D691D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65558" y="454765"/>
            <a:ext cx="3501215" cy="4664075"/>
          </a:xfrm>
        </p:spPr>
      </p:pic>
    </p:spTree>
    <p:extLst>
      <p:ext uri="{BB962C8B-B14F-4D97-AF65-F5344CB8AC3E}">
        <p14:creationId xmlns:p14="http://schemas.microsoft.com/office/powerpoint/2010/main" val="872528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5ED3C-1A67-F4A5-F516-EC813BE1C117}"/>
              </a:ext>
            </a:extLst>
          </p:cNvPr>
          <p:cNvSpPr>
            <a:spLocks noGrp="1"/>
          </p:cNvSpPr>
          <p:nvPr>
            <p:ph type="ctrTitle"/>
          </p:nvPr>
        </p:nvSpPr>
        <p:spPr>
          <a:xfrm>
            <a:off x="374275" y="3237556"/>
            <a:ext cx="11443447" cy="967033"/>
          </a:xfrm>
        </p:spPr>
        <p:txBody>
          <a:bodyPr/>
          <a:lstStyle/>
          <a:p>
            <a:r>
              <a:rPr lang="en-US" sz="4800" dirty="0"/>
              <a:t>Establishing Agency Set-Aside </a:t>
            </a:r>
            <a:br>
              <a:rPr lang="en-US" sz="4800" dirty="0"/>
            </a:br>
            <a:r>
              <a:rPr lang="en-US" sz="4800" dirty="0"/>
              <a:t>SBE &amp; MBE Goals</a:t>
            </a:r>
          </a:p>
        </p:txBody>
      </p:sp>
      <p:sp>
        <p:nvSpPr>
          <p:cNvPr id="3" name="Subtitle 2">
            <a:extLst>
              <a:ext uri="{FF2B5EF4-FFF2-40B4-BE49-F238E27FC236}">
                <a16:creationId xmlns:a16="http://schemas.microsoft.com/office/drawing/2014/main" id="{E9B7B4BD-983E-0078-BED5-2FB845254382}"/>
              </a:ext>
            </a:extLst>
          </p:cNvPr>
          <p:cNvSpPr>
            <a:spLocks noGrp="1"/>
          </p:cNvSpPr>
          <p:nvPr>
            <p:ph type="subTitle" idx="1"/>
          </p:nvPr>
        </p:nvSpPr>
        <p:spPr>
          <a:xfrm>
            <a:off x="1523998" y="4392848"/>
            <a:ext cx="9144000" cy="467042"/>
          </a:xfrm>
        </p:spPr>
        <p:txBody>
          <a:bodyPr>
            <a:normAutofit fontScale="25000" lnSpcReduction="20000"/>
          </a:bodyPr>
          <a:lstStyle/>
          <a:p>
            <a:r>
              <a:rPr lang="en-US" sz="9600" dirty="0"/>
              <a:t>Business Outreach Team</a:t>
            </a:r>
          </a:p>
          <a:p>
            <a:r>
              <a:rPr lang="en-US" sz="9600" dirty="0"/>
              <a:t>DAS Procurement Division</a:t>
            </a:r>
            <a:endParaRPr lang="en-US" dirty="0"/>
          </a:p>
          <a:p>
            <a:endParaRPr lang="en-US" dirty="0"/>
          </a:p>
        </p:txBody>
      </p:sp>
    </p:spTree>
    <p:extLst>
      <p:ext uri="{BB962C8B-B14F-4D97-AF65-F5344CB8AC3E}">
        <p14:creationId xmlns:p14="http://schemas.microsoft.com/office/powerpoint/2010/main" val="4116547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17A45A-502B-2D3A-0E06-68D9D14062CA}"/>
              </a:ext>
            </a:extLst>
          </p:cNvPr>
          <p:cNvSpPr>
            <a:spLocks noGrp="1"/>
          </p:cNvSpPr>
          <p:nvPr>
            <p:ph type="title"/>
          </p:nvPr>
        </p:nvSpPr>
        <p:spPr/>
        <p:txBody>
          <a:bodyPr/>
          <a:lstStyle/>
          <a:p>
            <a:r>
              <a:rPr lang="en-US" dirty="0"/>
              <a:t>Supplier Diversity Program</a:t>
            </a:r>
          </a:p>
        </p:txBody>
      </p:sp>
      <p:graphicFrame>
        <p:nvGraphicFramePr>
          <p:cNvPr id="17" name="Chart 16">
            <a:extLst>
              <a:ext uri="{FF2B5EF4-FFF2-40B4-BE49-F238E27FC236}">
                <a16:creationId xmlns:a16="http://schemas.microsoft.com/office/drawing/2014/main" id="{3E09CD01-D181-D17D-B723-F38227DAA5CC}"/>
              </a:ext>
            </a:extLst>
          </p:cNvPr>
          <p:cNvGraphicFramePr/>
          <p:nvPr/>
        </p:nvGraphicFramePr>
        <p:xfrm>
          <a:off x="-154219" y="1473517"/>
          <a:ext cx="6399155" cy="3585108"/>
        </p:xfrm>
        <a:graphic>
          <a:graphicData uri="http://schemas.openxmlformats.org/drawingml/2006/chart">
            <c:chart xmlns:c="http://schemas.openxmlformats.org/drawingml/2006/chart" xmlns:r="http://schemas.openxmlformats.org/officeDocument/2006/relationships" r:id="rId3"/>
          </a:graphicData>
        </a:graphic>
      </p:graphicFrame>
      <p:sp>
        <p:nvSpPr>
          <p:cNvPr id="23" name="TextBox 22">
            <a:extLst>
              <a:ext uri="{FF2B5EF4-FFF2-40B4-BE49-F238E27FC236}">
                <a16:creationId xmlns:a16="http://schemas.microsoft.com/office/drawing/2014/main" id="{AC393933-1DC2-42C4-DCAA-0CA284C76BBD}"/>
              </a:ext>
            </a:extLst>
          </p:cNvPr>
          <p:cNvSpPr txBox="1"/>
          <p:nvPr/>
        </p:nvSpPr>
        <p:spPr>
          <a:xfrm>
            <a:off x="1082116" y="1971355"/>
            <a:ext cx="64312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548B"/>
                </a:solidFill>
                <a:effectLst/>
                <a:uLnTx/>
                <a:uFillTx/>
                <a:latin typeface="Calibri" panose="020F0502020204030204"/>
                <a:ea typeface="+mn-ea"/>
                <a:cs typeface="+mn-cs"/>
              </a:rPr>
              <a:t>SBE</a:t>
            </a:r>
          </a:p>
        </p:txBody>
      </p:sp>
      <p:sp>
        <p:nvSpPr>
          <p:cNvPr id="24" name="TextBox 23">
            <a:extLst>
              <a:ext uri="{FF2B5EF4-FFF2-40B4-BE49-F238E27FC236}">
                <a16:creationId xmlns:a16="http://schemas.microsoft.com/office/drawing/2014/main" id="{995A2DDD-0D42-690F-8812-25568A726731}"/>
              </a:ext>
            </a:extLst>
          </p:cNvPr>
          <p:cNvSpPr txBox="1"/>
          <p:nvPr/>
        </p:nvSpPr>
        <p:spPr>
          <a:xfrm>
            <a:off x="2280405" y="1212300"/>
            <a:ext cx="76495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548B"/>
                </a:solidFill>
                <a:effectLst/>
                <a:uLnTx/>
                <a:uFillTx/>
                <a:latin typeface="Calibri" panose="020F0502020204030204"/>
                <a:ea typeface="+mn-ea"/>
                <a:cs typeface="+mn-cs"/>
              </a:rPr>
              <a:t>MBE</a:t>
            </a:r>
          </a:p>
        </p:txBody>
      </p:sp>
      <p:sp>
        <p:nvSpPr>
          <p:cNvPr id="27" name="TextBox 26">
            <a:extLst>
              <a:ext uri="{FF2B5EF4-FFF2-40B4-BE49-F238E27FC236}">
                <a16:creationId xmlns:a16="http://schemas.microsoft.com/office/drawing/2014/main" id="{3ED37412-D07B-06D2-7F10-B0B3FA2C2225}"/>
              </a:ext>
            </a:extLst>
          </p:cNvPr>
          <p:cNvSpPr txBox="1"/>
          <p:nvPr/>
        </p:nvSpPr>
        <p:spPr>
          <a:xfrm>
            <a:off x="2086605" y="4922818"/>
            <a:ext cx="246529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548B"/>
                </a:solidFill>
                <a:effectLst/>
                <a:uLnTx/>
                <a:uFillTx/>
                <a:latin typeface="Calibri" panose="020F0502020204030204"/>
                <a:ea typeface="+mn-ea"/>
                <a:cs typeface="+mn-cs"/>
              </a:rPr>
              <a:t>Procurable Dollars</a:t>
            </a:r>
          </a:p>
        </p:txBody>
      </p:sp>
      <p:sp>
        <p:nvSpPr>
          <p:cNvPr id="31" name="TextBox 30">
            <a:extLst>
              <a:ext uri="{FF2B5EF4-FFF2-40B4-BE49-F238E27FC236}">
                <a16:creationId xmlns:a16="http://schemas.microsoft.com/office/drawing/2014/main" id="{C6B94E26-AF9E-6751-0DA6-2E6AEB7F37E0}"/>
              </a:ext>
            </a:extLst>
          </p:cNvPr>
          <p:cNvSpPr txBox="1"/>
          <p:nvPr/>
        </p:nvSpPr>
        <p:spPr>
          <a:xfrm>
            <a:off x="5606447" y="2844225"/>
            <a:ext cx="1691873"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548B"/>
                </a:solidFill>
                <a:effectLst/>
                <a:uLnTx/>
                <a:uFillTx/>
                <a:latin typeface="Calibri" panose="020F0502020204030204"/>
                <a:ea typeface="+mn-ea"/>
                <a:cs typeface="+mn-cs"/>
              </a:rPr>
              <a:t>Agencies</a:t>
            </a:r>
          </a:p>
        </p:txBody>
      </p:sp>
      <p:sp>
        <p:nvSpPr>
          <p:cNvPr id="2" name="TextBox 1">
            <a:extLst>
              <a:ext uri="{FF2B5EF4-FFF2-40B4-BE49-F238E27FC236}">
                <a16:creationId xmlns:a16="http://schemas.microsoft.com/office/drawing/2014/main" id="{00697C5C-1130-9608-6DB2-44A941DE4499}"/>
              </a:ext>
            </a:extLst>
          </p:cNvPr>
          <p:cNvSpPr txBox="1"/>
          <p:nvPr/>
        </p:nvSpPr>
        <p:spPr>
          <a:xfrm>
            <a:off x="7941296" y="2140632"/>
            <a:ext cx="364670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548B"/>
                </a:solidFill>
                <a:effectLst/>
                <a:uLnTx/>
                <a:uFillTx/>
                <a:latin typeface="Calibri" panose="020F0502020204030204"/>
                <a:ea typeface="+mn-ea"/>
                <a:cs typeface="+mn-cs"/>
              </a:rPr>
              <a:t>Set Spend Goals</a:t>
            </a:r>
          </a:p>
        </p:txBody>
      </p:sp>
      <p:sp>
        <p:nvSpPr>
          <p:cNvPr id="4" name="TextBox 3">
            <a:extLst>
              <a:ext uri="{FF2B5EF4-FFF2-40B4-BE49-F238E27FC236}">
                <a16:creationId xmlns:a16="http://schemas.microsoft.com/office/drawing/2014/main" id="{333DB921-E0D0-D937-E7AC-3A7A768DBEA2}"/>
              </a:ext>
            </a:extLst>
          </p:cNvPr>
          <p:cNvSpPr txBox="1"/>
          <p:nvPr/>
        </p:nvSpPr>
        <p:spPr>
          <a:xfrm>
            <a:off x="8405665" y="3547819"/>
            <a:ext cx="341736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548B"/>
                </a:solidFill>
                <a:effectLst/>
                <a:uLnTx/>
                <a:uFillTx/>
                <a:latin typeface="Calibri" panose="020F0502020204030204"/>
                <a:ea typeface="+mn-ea"/>
                <a:cs typeface="+mn-cs"/>
              </a:rPr>
              <a:t>Report on </a:t>
            </a:r>
            <a:r>
              <a:rPr lang="en-US" sz="3200" b="1" dirty="0">
                <a:solidFill>
                  <a:srgbClr val="00548B"/>
                </a:solidFill>
                <a:latin typeface="Calibri" panose="020F0502020204030204"/>
              </a:rPr>
              <a:t>Progress</a:t>
            </a:r>
            <a:endParaRPr kumimoji="0" lang="en-US" sz="3200" b="1" i="0" u="none" strike="noStrike" kern="1200" cap="none" spc="0" normalizeH="0" baseline="0" noProof="0" dirty="0">
              <a:ln>
                <a:noFill/>
              </a:ln>
              <a:solidFill>
                <a:srgbClr val="00548B"/>
              </a:solidFill>
              <a:effectLst/>
              <a:uLnTx/>
              <a:uFillTx/>
              <a:latin typeface="Calibri" panose="020F0502020204030204"/>
              <a:ea typeface="+mn-ea"/>
              <a:cs typeface="+mn-cs"/>
            </a:endParaRPr>
          </a:p>
        </p:txBody>
      </p:sp>
      <p:cxnSp>
        <p:nvCxnSpPr>
          <p:cNvPr id="6" name="Straight Arrow Connector 5">
            <a:extLst>
              <a:ext uri="{FF2B5EF4-FFF2-40B4-BE49-F238E27FC236}">
                <a16:creationId xmlns:a16="http://schemas.microsoft.com/office/drawing/2014/main" id="{2809C9B3-DD89-536C-EA44-7882049DD489}"/>
              </a:ext>
            </a:extLst>
          </p:cNvPr>
          <p:cNvCxnSpPr>
            <a:cxnSpLocks/>
            <a:stCxn id="31" idx="3"/>
          </p:cNvCxnSpPr>
          <p:nvPr/>
        </p:nvCxnSpPr>
        <p:spPr>
          <a:xfrm>
            <a:off x="7298320" y="3136613"/>
            <a:ext cx="842281" cy="6641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76BE14D8-23ED-B184-2C9D-60193CE9DB8E}"/>
              </a:ext>
            </a:extLst>
          </p:cNvPr>
          <p:cNvCxnSpPr>
            <a:cxnSpLocks/>
            <a:stCxn id="31" idx="3"/>
          </p:cNvCxnSpPr>
          <p:nvPr/>
        </p:nvCxnSpPr>
        <p:spPr>
          <a:xfrm flipV="1">
            <a:off x="7298320" y="2534066"/>
            <a:ext cx="842281" cy="6025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96450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6599D135-4141-9521-5B8A-308557F15545}"/>
              </a:ext>
            </a:extLst>
          </p:cNvPr>
          <p:cNvSpPr txBox="1">
            <a:spLocks noGrp="1"/>
          </p:cNvSpPr>
          <p:nvPr>
            <p:ph type="title"/>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Poppins Black" panose="00000A00000000000000" pitchFamily="2" charset="0"/>
                <a:ea typeface="+mj-ea"/>
                <a:cs typeface="Poppins Black" panose="00000A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dirty="0">
                <a:solidFill>
                  <a:srgbClr val="003D9C"/>
                </a:solidFill>
              </a:rPr>
              <a:t>Reporting just got easier!</a:t>
            </a:r>
            <a:endParaRPr kumimoji="0" lang="en-US" b="0" i="0" u="none" strike="noStrike" kern="1200" cap="none" spc="0" normalizeH="0" baseline="0" noProof="0" dirty="0">
              <a:ln>
                <a:noFill/>
              </a:ln>
              <a:solidFill>
                <a:srgbClr val="003D9C"/>
              </a:solidFill>
              <a:effectLst/>
              <a:uLnTx/>
              <a:uFillTx/>
            </a:endParaRPr>
          </a:p>
        </p:txBody>
      </p:sp>
      <p:grpSp>
        <p:nvGrpSpPr>
          <p:cNvPr id="9" name="Group 8">
            <a:extLst>
              <a:ext uri="{FF2B5EF4-FFF2-40B4-BE49-F238E27FC236}">
                <a16:creationId xmlns:a16="http://schemas.microsoft.com/office/drawing/2014/main" id="{0F504653-2F09-BF1C-36E5-501703CE7044}"/>
              </a:ext>
            </a:extLst>
          </p:cNvPr>
          <p:cNvGrpSpPr/>
          <p:nvPr/>
        </p:nvGrpSpPr>
        <p:grpSpPr>
          <a:xfrm>
            <a:off x="11350487" y="2598886"/>
            <a:ext cx="2734259" cy="600056"/>
            <a:chOff x="0" y="790995"/>
            <a:chExt cx="2734259" cy="600056"/>
          </a:xfrm>
        </p:grpSpPr>
        <p:sp>
          <p:nvSpPr>
            <p:cNvPr id="10" name="Rectangle 9">
              <a:extLst>
                <a:ext uri="{FF2B5EF4-FFF2-40B4-BE49-F238E27FC236}">
                  <a16:creationId xmlns:a16="http://schemas.microsoft.com/office/drawing/2014/main" id="{225797DA-A985-058F-4900-8C70B5227260}"/>
                </a:ext>
              </a:extLst>
            </p:cNvPr>
            <p:cNvSpPr/>
            <p:nvPr/>
          </p:nvSpPr>
          <p:spPr>
            <a:xfrm>
              <a:off x="0" y="790995"/>
              <a:ext cx="2734259" cy="60005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1" name="TextBox 10">
              <a:extLst>
                <a:ext uri="{FF2B5EF4-FFF2-40B4-BE49-F238E27FC236}">
                  <a16:creationId xmlns:a16="http://schemas.microsoft.com/office/drawing/2014/main" id="{2474F460-18A2-0299-CFF7-4657242BB19F}"/>
                </a:ext>
              </a:extLst>
            </p:cNvPr>
            <p:cNvSpPr txBox="1"/>
            <p:nvPr/>
          </p:nvSpPr>
          <p:spPr>
            <a:xfrm>
              <a:off x="0" y="790995"/>
              <a:ext cx="2734259" cy="60005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algn="l" defTabSz="1911350">
                <a:lnSpc>
                  <a:spcPct val="90000"/>
                </a:lnSpc>
                <a:spcBef>
                  <a:spcPct val="0"/>
                </a:spcBef>
                <a:spcAft>
                  <a:spcPct val="35000"/>
                </a:spcAft>
                <a:buNone/>
              </a:pPr>
              <a:endParaRPr lang="en-US" sz="4300" kern="1200"/>
            </a:p>
          </p:txBody>
        </p:sp>
      </p:grpSp>
      <p:pic>
        <p:nvPicPr>
          <p:cNvPr id="3" name="Picture 2" descr="A red x on a document&#10;&#10;Description automatically generated">
            <a:extLst>
              <a:ext uri="{FF2B5EF4-FFF2-40B4-BE49-F238E27FC236}">
                <a16:creationId xmlns:a16="http://schemas.microsoft.com/office/drawing/2014/main" id="{8E550B3B-AE18-86DC-B1DF-7D4DB6CB8A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2141" y="1359595"/>
            <a:ext cx="5442145" cy="3927116"/>
          </a:xfrm>
          <a:prstGeom prst="rect">
            <a:avLst/>
          </a:prstGeom>
        </p:spPr>
      </p:pic>
    </p:spTree>
    <p:extLst>
      <p:ext uri="{BB962C8B-B14F-4D97-AF65-F5344CB8AC3E}">
        <p14:creationId xmlns:p14="http://schemas.microsoft.com/office/powerpoint/2010/main" val="309171908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71F45A-B063-7459-08D8-D2F8D493238A}"/>
              </a:ext>
            </a:extLst>
          </p:cNvPr>
          <p:cNvSpPr>
            <a:spLocks noGrp="1"/>
          </p:cNvSpPr>
          <p:nvPr>
            <p:ph idx="1"/>
          </p:nvPr>
        </p:nvSpPr>
        <p:spPr>
          <a:xfrm>
            <a:off x="838200" y="2298075"/>
            <a:ext cx="10515600" cy="1321425"/>
          </a:xfrm>
        </p:spPr>
        <p:txBody>
          <a:bodyPr>
            <a:normAutofit/>
          </a:bodyPr>
          <a:lstStyle/>
          <a:p>
            <a:pPr marL="0" indent="0">
              <a:buNone/>
            </a:pPr>
            <a:r>
              <a:rPr lang="en-US" sz="1600" dirty="0">
                <a:effectLst/>
                <a:latin typeface="Poppins" panose="00000500000000000000" pitchFamily="2" charset="0"/>
                <a:ea typeface="Calibri" panose="020F0502020204030204" pitchFamily="34" charset="0"/>
                <a:cs typeface="Poppins" panose="00000500000000000000" pitchFamily="2" charset="0"/>
              </a:rPr>
              <a:t>(l) On or before [August] June thirtieth of each year, the Commissioner of Administrative Services shall provide each awarding agency setting aside contracts or portions of contracts under subdivision (2) of subsection (b) of this section [shall prepare] a preliminary report establishing small and minority business state set-aside program goals for the twelve-month period beginning July first in the same year. </a:t>
            </a:r>
          </a:p>
        </p:txBody>
      </p:sp>
      <p:sp>
        <p:nvSpPr>
          <p:cNvPr id="3" name="Title 2">
            <a:extLst>
              <a:ext uri="{FF2B5EF4-FFF2-40B4-BE49-F238E27FC236}">
                <a16:creationId xmlns:a16="http://schemas.microsoft.com/office/drawing/2014/main" id="{5BD47EC0-B553-B3C4-69EF-3B5CFDE63C44}"/>
              </a:ext>
            </a:extLst>
          </p:cNvPr>
          <p:cNvSpPr>
            <a:spLocks noGrp="1"/>
          </p:cNvSpPr>
          <p:nvPr>
            <p:ph type="title"/>
          </p:nvPr>
        </p:nvSpPr>
        <p:spPr>
          <a:xfrm>
            <a:off x="838200" y="725151"/>
            <a:ext cx="10515600" cy="1120775"/>
          </a:xfrm>
        </p:spPr>
        <p:txBody>
          <a:bodyPr/>
          <a:lstStyle/>
          <a:p>
            <a:r>
              <a:rPr lang="en-US" sz="3600" dirty="0"/>
              <a:t>Sec. 68. Subsection (l) of section 4a-60g</a:t>
            </a:r>
            <a:br>
              <a:rPr lang="en-US" sz="3600" dirty="0"/>
            </a:br>
            <a:r>
              <a:rPr lang="en-US" sz="2400" dirty="0">
                <a:effectLst/>
                <a:latin typeface="Segoe UI" panose="020B0502040204020203" pitchFamily="34" charset="0"/>
                <a:ea typeface="Calibri" panose="020F0502020204030204" pitchFamily="34" charset="0"/>
              </a:rPr>
              <a:t>of the general statutes is repealed and the following is substituted in lieu thereof (Effective July 1, 2024):</a:t>
            </a:r>
            <a:r>
              <a:rPr lang="en-US" sz="2400" dirty="0"/>
              <a:t> </a:t>
            </a:r>
            <a:endParaRPr lang="en-US" sz="3600" dirty="0"/>
          </a:p>
        </p:txBody>
      </p:sp>
      <p:sp>
        <p:nvSpPr>
          <p:cNvPr id="4" name="Content Placeholder 1">
            <a:extLst>
              <a:ext uri="{FF2B5EF4-FFF2-40B4-BE49-F238E27FC236}">
                <a16:creationId xmlns:a16="http://schemas.microsoft.com/office/drawing/2014/main" id="{984C0032-D1E1-E151-567D-225C93B0AB75}"/>
              </a:ext>
            </a:extLst>
          </p:cNvPr>
          <p:cNvSpPr txBox="1">
            <a:spLocks/>
          </p:cNvSpPr>
          <p:nvPr/>
        </p:nvSpPr>
        <p:spPr>
          <a:xfrm>
            <a:off x="838200" y="3747799"/>
            <a:ext cx="10515600" cy="17615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SemiBold" panose="020B0502040204020203" pitchFamily="2" charset="0"/>
                <a:ea typeface="+mn-ea"/>
                <a:cs typeface="Poppins SemiBold" panose="020B0502040204020203"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Poppins Medium" panose="020B0502040204020203" pitchFamily="2" charset="0"/>
                <a:ea typeface="+mn-ea"/>
                <a:cs typeface="Poppins Medium" panose="020B0502040204020203"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Poppins" panose="000005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Light" panose="00000400000000000000" pitchFamily="2" charset="0"/>
                <a:ea typeface="+mn-ea"/>
                <a:cs typeface="Poppins Light" panose="000004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ExtraLight" panose="00000300000000000000" pitchFamily="2" charset="0"/>
                <a:ea typeface="+mn-ea"/>
                <a:cs typeface="Poppins ExtraLight" panose="000003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Poppins" panose="00000500000000000000" pitchFamily="2" charset="0"/>
                <a:ea typeface="Calibri" panose="020F0502020204030204" pitchFamily="34" charset="0"/>
                <a:cs typeface="Poppins" panose="00000500000000000000" pitchFamily="2" charset="0"/>
              </a:rPr>
              <a:t>[Each] On or before September thirtieth of each year, each such awarding agency shall submit a final version of such report [shall be submitted] to the Commissioner of Administrative Services, the Commission on Human Rights and Opportunities and the </a:t>
            </a:r>
            <a:r>
              <a:rPr lang="en-US" sz="1600" dirty="0" err="1">
                <a:latin typeface="Poppins" panose="00000500000000000000" pitchFamily="2" charset="0"/>
                <a:ea typeface="Calibri" panose="020F0502020204030204" pitchFamily="34" charset="0"/>
                <a:cs typeface="Poppins" panose="00000500000000000000" pitchFamily="2" charset="0"/>
              </a:rPr>
              <a:t>cochairpersons</a:t>
            </a:r>
            <a:r>
              <a:rPr lang="en-US" sz="1600" dirty="0">
                <a:latin typeface="Poppins" panose="00000500000000000000" pitchFamily="2" charset="0"/>
                <a:ea typeface="Calibri" panose="020F0502020204030204" pitchFamily="34" charset="0"/>
                <a:cs typeface="Poppins" panose="00000500000000000000" pitchFamily="2" charset="0"/>
              </a:rPr>
              <a:t> and ranking members of the joint standing committees of the General Assembly having cognizance of matters relating to planning and development and government administration.</a:t>
            </a:r>
          </a:p>
          <a:p>
            <a:endParaRPr lang="en-US" sz="2000"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57630936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5239B-F685-0D91-CA46-6E1A8BF405C1}"/>
            </a:ext>
          </a:extLst>
        </p:cNvPr>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D3AA7F3C-A316-3E9D-9474-D4B8441436F8}"/>
              </a:ext>
            </a:extLst>
          </p:cNvPr>
          <p:cNvGraphicFramePr/>
          <p:nvPr/>
        </p:nvGraphicFramePr>
        <p:xfrm>
          <a:off x="71120" y="3071221"/>
          <a:ext cx="12049760" cy="28381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6F9D662F-7248-17C8-9B6A-29655C92A709}"/>
              </a:ext>
            </a:extLst>
          </p:cNvPr>
          <p:cNvSpPr>
            <a:spLocks noGrp="1"/>
          </p:cNvSpPr>
          <p:nvPr>
            <p:ph type="title"/>
          </p:nvPr>
        </p:nvSpPr>
        <p:spPr>
          <a:xfrm>
            <a:off x="990600" y="3071221"/>
            <a:ext cx="10515600" cy="1325563"/>
          </a:xfrm>
        </p:spPr>
        <p:txBody>
          <a:bodyPr/>
          <a:lstStyle/>
          <a:p>
            <a:r>
              <a:rPr lang="en-US" dirty="0">
                <a:solidFill>
                  <a:srgbClr val="F27124"/>
                </a:solidFill>
              </a:rPr>
              <a:t>Before</a:t>
            </a:r>
          </a:p>
        </p:txBody>
      </p:sp>
      <p:graphicFrame>
        <p:nvGraphicFramePr>
          <p:cNvPr id="2" name="Diagram 1">
            <a:extLst>
              <a:ext uri="{FF2B5EF4-FFF2-40B4-BE49-F238E27FC236}">
                <a16:creationId xmlns:a16="http://schemas.microsoft.com/office/drawing/2014/main" id="{423EB2FC-76A0-995A-5612-C819500E107E}"/>
              </a:ext>
            </a:extLst>
          </p:cNvPr>
          <p:cNvGraphicFramePr/>
          <p:nvPr/>
        </p:nvGraphicFramePr>
        <p:xfrm>
          <a:off x="685800" y="910119"/>
          <a:ext cx="8885168" cy="251888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Title 2">
            <a:extLst>
              <a:ext uri="{FF2B5EF4-FFF2-40B4-BE49-F238E27FC236}">
                <a16:creationId xmlns:a16="http://schemas.microsoft.com/office/drawing/2014/main" id="{F1F28AE0-62F5-5D09-DBA0-1A0704493E17}"/>
              </a:ext>
            </a:extLst>
          </p:cNvPr>
          <p:cNvSpPr txBox="1">
            <a:spLocks/>
          </p:cNvSpPr>
          <p:nvPr/>
        </p:nvSpPr>
        <p:spPr>
          <a:xfrm>
            <a:off x="990600" y="5175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Poppins Black" panose="00000A00000000000000" pitchFamily="2" charset="0"/>
                <a:ea typeface="+mj-ea"/>
                <a:cs typeface="Poppins Black" panose="00000A00000000000000" pitchFamily="2" charset="0"/>
              </a:defRPr>
            </a:lvl1pPr>
          </a:lstStyle>
          <a:p>
            <a:r>
              <a:rPr lang="en-US" dirty="0"/>
              <a:t>Now</a:t>
            </a:r>
          </a:p>
        </p:txBody>
      </p:sp>
    </p:spTree>
    <p:extLst>
      <p:ext uri="{BB962C8B-B14F-4D97-AF65-F5344CB8AC3E}">
        <p14:creationId xmlns:p14="http://schemas.microsoft.com/office/powerpoint/2010/main" val="2380866436"/>
      </p:ext>
    </p:extLst>
  </p:cSld>
  <p:clrMapOvr>
    <a:masterClrMapping/>
  </p:clrMapOvr>
  <p:transition spd="slow">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screenshot of a computer&#10;&#10;Description automatically generated">
            <a:extLst>
              <a:ext uri="{FF2B5EF4-FFF2-40B4-BE49-F238E27FC236}">
                <a16:creationId xmlns:a16="http://schemas.microsoft.com/office/drawing/2014/main" id="{19BAF348-D7DE-D111-B4D6-F737527A2A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1968" y="1157507"/>
            <a:ext cx="8486027" cy="4358364"/>
          </a:xfrm>
          <a:prstGeom prst="rect">
            <a:avLst/>
          </a:prstGeom>
        </p:spPr>
      </p:pic>
      <p:sp>
        <p:nvSpPr>
          <p:cNvPr id="2" name="Title 2">
            <a:extLst>
              <a:ext uri="{FF2B5EF4-FFF2-40B4-BE49-F238E27FC236}">
                <a16:creationId xmlns:a16="http://schemas.microsoft.com/office/drawing/2014/main" id="{3BA9B206-0E2F-9CEC-7C8D-179C5EA5FD20}"/>
              </a:ext>
            </a:extLst>
          </p:cNvPr>
          <p:cNvSpPr>
            <a:spLocks noGrp="1"/>
          </p:cNvSpPr>
          <p:nvPr>
            <p:ph type="title"/>
          </p:nvPr>
        </p:nvSpPr>
        <p:spPr>
          <a:xfrm>
            <a:off x="838200" y="365125"/>
            <a:ext cx="10515600" cy="1325563"/>
          </a:xfrm>
        </p:spPr>
        <p:txBody>
          <a:bodyPr/>
          <a:lstStyle/>
          <a:p>
            <a:r>
              <a:rPr lang="en-US" dirty="0"/>
              <a:t>Report Summary on STARS</a:t>
            </a:r>
          </a:p>
        </p:txBody>
      </p:sp>
    </p:spTree>
    <p:extLst>
      <p:ext uri="{BB962C8B-B14F-4D97-AF65-F5344CB8AC3E}">
        <p14:creationId xmlns:p14="http://schemas.microsoft.com/office/powerpoint/2010/main" val="37865957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3BA9B206-0E2F-9CEC-7C8D-179C5EA5FD20}"/>
              </a:ext>
            </a:extLst>
          </p:cNvPr>
          <p:cNvSpPr>
            <a:spLocks noGrp="1"/>
          </p:cNvSpPr>
          <p:nvPr>
            <p:ph type="title"/>
          </p:nvPr>
        </p:nvSpPr>
        <p:spPr>
          <a:xfrm>
            <a:off x="838200" y="365125"/>
            <a:ext cx="10515600" cy="1325563"/>
          </a:xfrm>
        </p:spPr>
        <p:txBody>
          <a:bodyPr/>
          <a:lstStyle/>
          <a:p>
            <a:r>
              <a:rPr lang="en-US" dirty="0"/>
              <a:t>Report Summary: Non-Core</a:t>
            </a:r>
          </a:p>
        </p:txBody>
      </p:sp>
      <p:pic>
        <p:nvPicPr>
          <p:cNvPr id="15" name="Picture 14" descr="A screenshot of a report&#10;&#10;Description automatically generated">
            <a:extLst>
              <a:ext uri="{FF2B5EF4-FFF2-40B4-BE49-F238E27FC236}">
                <a16:creationId xmlns:a16="http://schemas.microsoft.com/office/drawing/2014/main" id="{50FFCBB0-2FF6-C5BF-226C-19769F7511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808" y="1168924"/>
            <a:ext cx="4788693" cy="4151803"/>
          </a:xfrm>
          <a:prstGeom prst="rect">
            <a:avLst/>
          </a:prstGeom>
        </p:spPr>
      </p:pic>
      <p:pic>
        <p:nvPicPr>
          <p:cNvPr id="17" name="Picture 16" descr="A white paper with black text&#10;&#10;Description automatically generated">
            <a:extLst>
              <a:ext uri="{FF2B5EF4-FFF2-40B4-BE49-F238E27FC236}">
                <a16:creationId xmlns:a16="http://schemas.microsoft.com/office/drawing/2014/main" id="{4B48F674-84FA-3656-EFB4-8B675CFB7A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584760"/>
            <a:ext cx="5007409" cy="3320130"/>
          </a:xfrm>
          <a:prstGeom prst="rect">
            <a:avLst/>
          </a:prstGeom>
        </p:spPr>
      </p:pic>
      <p:cxnSp>
        <p:nvCxnSpPr>
          <p:cNvPr id="19" name="Straight Connector 18">
            <a:extLst>
              <a:ext uri="{FF2B5EF4-FFF2-40B4-BE49-F238E27FC236}">
                <a16:creationId xmlns:a16="http://schemas.microsoft.com/office/drawing/2014/main" id="{3F58EAB5-15FD-8792-C4E6-C843AFB0EEE2}"/>
              </a:ext>
            </a:extLst>
          </p:cNvPr>
          <p:cNvCxnSpPr/>
          <p:nvPr/>
        </p:nvCxnSpPr>
        <p:spPr>
          <a:xfrm>
            <a:off x="5672831" y="1571348"/>
            <a:ext cx="0" cy="347116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98642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F245F-F5AD-F99E-0A46-EAF27D3C5934}"/>
              </a:ext>
            </a:extLst>
          </p:cNvPr>
          <p:cNvSpPr>
            <a:spLocks noGrp="1"/>
          </p:cNvSpPr>
          <p:nvPr>
            <p:ph type="title"/>
          </p:nvPr>
        </p:nvSpPr>
        <p:spPr>
          <a:xfrm>
            <a:off x="1052689" y="2411571"/>
            <a:ext cx="10515600" cy="920414"/>
          </a:xfrm>
        </p:spPr>
        <p:txBody>
          <a:bodyPr/>
          <a:lstStyle/>
          <a:p>
            <a:pPr algn="ctr"/>
            <a:r>
              <a:rPr lang="en-US" sz="5400" dirty="0"/>
              <a:t>Think Small Business!</a:t>
            </a:r>
          </a:p>
        </p:txBody>
      </p:sp>
      <p:pic>
        <p:nvPicPr>
          <p:cNvPr id="5" name="Graphic 4" descr="Store outline">
            <a:extLst>
              <a:ext uri="{FF2B5EF4-FFF2-40B4-BE49-F238E27FC236}">
                <a16:creationId xmlns:a16="http://schemas.microsoft.com/office/drawing/2014/main" id="{4FA40987-B72C-D37A-4992-9A55C1870F3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62051" y="2232729"/>
            <a:ext cx="1099256" cy="1099256"/>
          </a:xfrm>
          <a:prstGeom prst="rect">
            <a:avLst/>
          </a:prstGeom>
        </p:spPr>
      </p:pic>
      <p:pic>
        <p:nvPicPr>
          <p:cNvPr id="7" name="Graphic 6" descr="Shopping bag with solid fill">
            <a:extLst>
              <a:ext uri="{FF2B5EF4-FFF2-40B4-BE49-F238E27FC236}">
                <a16:creationId xmlns:a16="http://schemas.microsoft.com/office/drawing/2014/main" id="{10D5859C-AB93-9317-938F-FAFF225EBB7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041530" y="2976740"/>
            <a:ext cx="355245" cy="355245"/>
          </a:xfrm>
          <a:prstGeom prst="rect">
            <a:avLst/>
          </a:prstGeom>
        </p:spPr>
      </p:pic>
    </p:spTree>
    <p:extLst>
      <p:ext uri="{BB962C8B-B14F-4D97-AF65-F5344CB8AC3E}">
        <p14:creationId xmlns:p14="http://schemas.microsoft.com/office/powerpoint/2010/main" val="3253543833"/>
      </p:ext>
    </p:extLst>
  </p:cSld>
  <p:clrMapOvr>
    <a:masterClrMapping/>
  </p:clrMapOvr>
  <p:transition spd="slow">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B5A85B-51F7-0EBD-A620-3648C08E6C99}"/>
              </a:ext>
            </a:extLst>
          </p:cNvPr>
          <p:cNvSpPr>
            <a:spLocks noGrp="1"/>
          </p:cNvSpPr>
          <p:nvPr>
            <p:ph type="ctrTitle"/>
          </p:nvPr>
        </p:nvSpPr>
        <p:spPr>
          <a:xfrm>
            <a:off x="1524000" y="2178424"/>
            <a:ext cx="9144000" cy="967033"/>
          </a:xfrm>
        </p:spPr>
        <p:txBody>
          <a:bodyPr anchor="b">
            <a:normAutofit fontScale="90000"/>
          </a:bodyPr>
          <a:lstStyle/>
          <a:p>
            <a:r>
              <a:rPr lang="en-US" dirty="0">
                <a:solidFill>
                  <a:schemeClr val="accent1">
                    <a:lumMod val="60000"/>
                    <a:lumOff val="40000"/>
                  </a:schemeClr>
                </a:solidFill>
              </a:rPr>
              <a:t>Open Forum </a:t>
            </a:r>
            <a:br>
              <a:rPr lang="en-US" dirty="0">
                <a:solidFill>
                  <a:schemeClr val="accent1">
                    <a:lumMod val="60000"/>
                    <a:lumOff val="40000"/>
                  </a:schemeClr>
                </a:solidFill>
              </a:rPr>
            </a:br>
            <a:r>
              <a:rPr lang="en-US" dirty="0">
                <a:solidFill>
                  <a:schemeClr val="accent1">
                    <a:lumMod val="60000"/>
                    <a:lumOff val="40000"/>
                  </a:schemeClr>
                </a:solidFill>
              </a:rPr>
              <a:t>Q &amp; A</a:t>
            </a:r>
          </a:p>
        </p:txBody>
      </p:sp>
    </p:spTree>
    <p:extLst>
      <p:ext uri="{BB962C8B-B14F-4D97-AF65-F5344CB8AC3E}">
        <p14:creationId xmlns:p14="http://schemas.microsoft.com/office/powerpoint/2010/main" val="3403358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5007EC-D1B6-BE11-E630-A94C069EAE6A}"/>
              </a:ext>
            </a:extLst>
          </p:cNvPr>
          <p:cNvSpPr>
            <a:spLocks noGrp="1"/>
          </p:cNvSpPr>
          <p:nvPr>
            <p:ph idx="1"/>
          </p:nvPr>
        </p:nvSpPr>
        <p:spPr>
          <a:xfrm>
            <a:off x="0" y="541538"/>
            <a:ext cx="12192000" cy="3837115"/>
          </a:xfrm>
        </p:spPr>
        <p:txBody>
          <a:bodyPr vert="horz" lIns="91440" tIns="45720" rIns="91440" bIns="45720" rtlCol="0" anchor="t">
            <a:normAutofit fontScale="92500" lnSpcReduction="10000"/>
          </a:bodyPr>
          <a:lstStyle/>
          <a:p>
            <a:pPr marL="0" indent="0" algn="ctr">
              <a:buNone/>
            </a:pPr>
            <a:endParaRPr lang="en-US" dirty="0"/>
          </a:p>
          <a:p>
            <a:pPr marL="0" indent="0" algn="ctr">
              <a:buNone/>
            </a:pPr>
            <a:r>
              <a:rPr lang="en-US" sz="4800" dirty="0">
                <a:latin typeface="Poppins Bold" panose="00000800000000000000" pitchFamily="2" charset="0"/>
                <a:cs typeface="Poppins Bold" panose="00000800000000000000" pitchFamily="2" charset="0"/>
              </a:rPr>
              <a:t> </a:t>
            </a:r>
            <a:r>
              <a:rPr lang="en-US" sz="5800" dirty="0" err="1">
                <a:latin typeface="Poppins Bold" panose="00000800000000000000" pitchFamily="2" charset="0"/>
                <a:cs typeface="Poppins Bold" panose="00000800000000000000" pitchFamily="2" charset="0"/>
              </a:rPr>
              <a:t>Procurated</a:t>
            </a:r>
            <a:endParaRPr lang="en-US" sz="5800" dirty="0">
              <a:latin typeface="Poppins Bold" panose="00000800000000000000" pitchFamily="2" charset="0"/>
              <a:cs typeface="Poppins Bold" panose="00000800000000000000" pitchFamily="2" charset="0"/>
            </a:endParaRPr>
          </a:p>
          <a:p>
            <a:pPr marL="0" indent="0" algn="ctr">
              <a:buNone/>
            </a:pPr>
            <a:endParaRPr lang="en-US" sz="3200" dirty="0">
              <a:effectLst/>
              <a:latin typeface="Poppins" panose="00000500000000000000" pitchFamily="2" charset="0"/>
              <a:ea typeface="Aptos" panose="020B0004020202020204" pitchFamily="34" charset="0"/>
              <a:cs typeface="Poppins" panose="00000500000000000000" pitchFamily="2" charset="0"/>
            </a:endParaRPr>
          </a:p>
          <a:p>
            <a:pPr marL="0" indent="0" algn="ctr">
              <a:buNone/>
            </a:pPr>
            <a:endParaRPr lang="en-US" sz="3200" dirty="0">
              <a:effectLst/>
              <a:latin typeface="Poppins" panose="00000500000000000000" pitchFamily="2" charset="0"/>
              <a:ea typeface="Aptos" panose="020B0004020202020204" pitchFamily="34" charset="0"/>
              <a:cs typeface="Poppins" panose="00000500000000000000" pitchFamily="2" charset="0"/>
            </a:endParaRPr>
          </a:p>
          <a:p>
            <a:pPr marL="0" indent="0" algn="ctr">
              <a:buNone/>
            </a:pPr>
            <a:r>
              <a:rPr lang="en-US" sz="3200" dirty="0">
                <a:effectLst/>
                <a:latin typeface="Poppins" panose="00000500000000000000" pitchFamily="2" charset="0"/>
                <a:ea typeface="Aptos" panose="020B0004020202020204" pitchFamily="34" charset="0"/>
                <a:cs typeface="Poppins" panose="00000500000000000000" pitchFamily="2" charset="0"/>
              </a:rPr>
              <a:t>Supplier Evaluation Program</a:t>
            </a:r>
          </a:p>
          <a:p>
            <a:pPr marL="0" indent="0" algn="ctr">
              <a:buNone/>
            </a:pPr>
            <a:r>
              <a:rPr lang="en-US" sz="3200" dirty="0">
                <a:effectLst/>
                <a:latin typeface="Poppins" panose="00000500000000000000" pitchFamily="2" charset="0"/>
                <a:ea typeface="Aptos" panose="020B0004020202020204" pitchFamily="34" charset="0"/>
                <a:cs typeface="Poppins" panose="00000500000000000000" pitchFamily="2" charset="0"/>
              </a:rPr>
              <a:t>Jenny Doherty</a:t>
            </a:r>
          </a:p>
          <a:p>
            <a:pPr marL="0" indent="0" algn="ctr">
              <a:buNone/>
            </a:pPr>
            <a:r>
              <a:rPr lang="en-US" sz="3200" dirty="0">
                <a:effectLst/>
                <a:latin typeface="Poppins" panose="00000500000000000000" pitchFamily="2" charset="0"/>
                <a:ea typeface="Aptos" panose="020B0004020202020204" pitchFamily="34" charset="0"/>
                <a:cs typeface="Poppins" panose="00000500000000000000" pitchFamily="2" charset="0"/>
              </a:rPr>
              <a:t> VP – Public Sector, </a:t>
            </a:r>
            <a:r>
              <a:rPr lang="en-US" sz="3200" dirty="0" err="1">
                <a:effectLst/>
                <a:latin typeface="Poppins" panose="00000500000000000000" pitchFamily="2" charset="0"/>
                <a:ea typeface="Aptos" panose="020B0004020202020204" pitchFamily="34" charset="0"/>
                <a:cs typeface="Poppins" panose="00000500000000000000" pitchFamily="2" charset="0"/>
              </a:rPr>
              <a:t>Procurated</a:t>
            </a:r>
            <a:endParaRPr lang="en-US" sz="3200" dirty="0">
              <a:effectLst/>
              <a:latin typeface="Poppins" panose="00000500000000000000" pitchFamily="2" charset="0"/>
              <a:ea typeface="Aptos" panose="020B0004020202020204" pitchFamily="34" charset="0"/>
              <a:cs typeface="Poppins" panose="00000500000000000000" pitchFamily="2" charset="0"/>
            </a:endParaRPr>
          </a:p>
          <a:p>
            <a:pPr marL="0" indent="0" algn="ctr">
              <a:buNone/>
            </a:pPr>
            <a:endParaRPr lang="en-US" sz="4400" dirty="0">
              <a:latin typeface="Poppins Bold" panose="00000800000000000000" pitchFamily="2" charset="0"/>
              <a:cs typeface="Poppins Bold" panose="00000800000000000000" pitchFamily="2" charset="0"/>
            </a:endParaRPr>
          </a:p>
          <a:p>
            <a:pPr marL="0" indent="0" algn="ctr">
              <a:buNone/>
            </a:pPr>
            <a:endParaRPr lang="en-US" sz="4400" dirty="0">
              <a:latin typeface="Poppins Bold" panose="00000800000000000000" pitchFamily="2" charset="0"/>
              <a:cs typeface="Poppins Bold" panose="00000800000000000000" pitchFamily="2" charset="0"/>
            </a:endParaRPr>
          </a:p>
          <a:p>
            <a:pPr marL="0" indent="0" algn="ctr">
              <a:buNone/>
            </a:pPr>
            <a:endParaRPr lang="en-US" dirty="0">
              <a:latin typeface="Poppins Black" panose="00000A00000000000000" pitchFamily="2" charset="0"/>
              <a:cs typeface="Poppins Black" panose="00000A00000000000000" pitchFamily="2" charset="0"/>
            </a:endParaRPr>
          </a:p>
          <a:p>
            <a:pPr marL="0" indent="0" algn="ctr">
              <a:buNone/>
            </a:pPr>
            <a:endParaRPr lang="en-US" sz="4400" dirty="0">
              <a:latin typeface="Poppins Black" panose="00000A00000000000000" pitchFamily="2" charset="0"/>
              <a:cs typeface="Poppins Black" panose="00000A00000000000000" pitchFamily="2" charset="0"/>
            </a:endParaRPr>
          </a:p>
          <a:p>
            <a:pPr marL="0" indent="0" algn="ctr">
              <a:buNone/>
            </a:pPr>
            <a:endParaRPr lang="en-US" dirty="0"/>
          </a:p>
        </p:txBody>
      </p:sp>
    </p:spTree>
    <p:custDataLst>
      <p:tags r:id="rId1"/>
    </p:custDataLst>
    <p:extLst>
      <p:ext uri="{BB962C8B-B14F-4D97-AF65-F5344CB8AC3E}">
        <p14:creationId xmlns:p14="http://schemas.microsoft.com/office/powerpoint/2010/main" val="4279305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1">
            <a:extLst>
              <a:ext uri="{FF2B5EF4-FFF2-40B4-BE49-F238E27FC236}">
                <a16:creationId xmlns:a16="http://schemas.microsoft.com/office/drawing/2014/main" id="{E2EBBCC3-CFB1-9AAB-923A-B2C6A6AA317D}"/>
              </a:ext>
            </a:extLst>
          </p:cNvPr>
          <p:cNvSpPr txBox="1">
            <a:spLocks/>
          </p:cNvSpPr>
          <p:nvPr/>
        </p:nvSpPr>
        <p:spPr>
          <a:xfrm>
            <a:off x="634794" y="5334070"/>
            <a:ext cx="9144000" cy="1249610"/>
          </a:xfrm>
          <a:prstGeom prst="rect">
            <a:avLst/>
          </a:prstGeom>
        </p:spPr>
        <p:txBody>
          <a:bodyPr vert="horz" lIns="91440" tIns="45720" rIns="91440" bIns="45720" rtlCol="0" anchor="t">
            <a:normAutofit/>
          </a:bodyPr>
          <a:lstStyle>
            <a:lvl1pPr marL="0" indent="0" algn="ctr" defTabSz="914400" rtl="0" eaLnBrk="1" latinLnBrk="0" hangingPunct="1">
              <a:lnSpc>
                <a:spcPct val="125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1pPr>
            <a:lvl2pPr marL="457200" indent="0" algn="ctr" defTabSz="914400" rtl="0" eaLnBrk="1" latinLnBrk="0" hangingPunct="1">
              <a:lnSpc>
                <a:spcPct val="125000"/>
              </a:lnSpc>
              <a:spcBef>
                <a:spcPts val="500"/>
              </a:spcBef>
              <a:buFont typeface="Arial" panose="020B0604020202020204" pitchFamily="34" charset="0"/>
              <a:buNone/>
              <a:defRPr sz="2000" kern="1200">
                <a:solidFill>
                  <a:schemeClr val="tx1"/>
                </a:solidFill>
                <a:latin typeface="Inter" panose="02000503000000020004" pitchFamily="2" charset="0"/>
                <a:ea typeface="Inter" panose="02000503000000020004" pitchFamily="2" charset="0"/>
                <a:cs typeface="+mn-cs"/>
              </a:defRPr>
            </a:lvl2pPr>
            <a:lvl3pPr marL="914400" indent="0" algn="ctr" defTabSz="914400" rtl="0" eaLnBrk="1" latinLnBrk="0" hangingPunct="1">
              <a:lnSpc>
                <a:spcPct val="125000"/>
              </a:lnSpc>
              <a:spcBef>
                <a:spcPts val="500"/>
              </a:spcBef>
              <a:buFont typeface="Arial" panose="020B0604020202020204" pitchFamily="34" charset="0"/>
              <a:buNone/>
              <a:defRPr sz="1800" kern="1200">
                <a:solidFill>
                  <a:schemeClr val="tx1"/>
                </a:solidFill>
                <a:latin typeface="Inter" panose="02000503000000020004" pitchFamily="2" charset="0"/>
                <a:ea typeface="Inter" panose="02000503000000020004" pitchFamily="2" charset="0"/>
                <a:cs typeface="+mn-cs"/>
              </a:defRPr>
            </a:lvl3pPr>
            <a:lvl4pPr marL="1371600" indent="0" algn="ctr" defTabSz="914400" rtl="0" eaLnBrk="1" latinLnBrk="0" hangingPunct="1">
              <a:lnSpc>
                <a:spcPct val="125000"/>
              </a:lnSpc>
              <a:spcBef>
                <a:spcPts val="500"/>
              </a:spcBef>
              <a:buFont typeface="Arial" panose="020B0604020202020204" pitchFamily="34" charset="0"/>
              <a:buNone/>
              <a:defRPr sz="1600" kern="1200">
                <a:solidFill>
                  <a:schemeClr val="tx1"/>
                </a:solidFill>
                <a:latin typeface="Inter" panose="02000503000000020004" pitchFamily="2" charset="0"/>
                <a:ea typeface="Inter" panose="02000503000000020004" pitchFamily="2" charset="0"/>
                <a:cs typeface="+mn-cs"/>
              </a:defRPr>
            </a:lvl4pPr>
            <a:lvl5pPr marL="1828800" indent="0" algn="ctr" defTabSz="914400" rtl="0" eaLnBrk="1" latinLnBrk="0" hangingPunct="1">
              <a:lnSpc>
                <a:spcPct val="125000"/>
              </a:lnSpc>
              <a:spcBef>
                <a:spcPts val="500"/>
              </a:spcBef>
              <a:buFont typeface="Arial" panose="020B0604020202020204" pitchFamily="34" charset="0"/>
              <a:buNone/>
              <a:defRPr sz="1600" kern="1200">
                <a:solidFill>
                  <a:schemeClr val="tx1"/>
                </a:solidFill>
                <a:latin typeface="Inter" panose="02000503000000020004" pitchFamily="2" charset="0"/>
                <a:ea typeface="Inter" panose="02000503000000020004" pitchFamily="2" charset="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000" dirty="0">
                <a:latin typeface="Inter"/>
              </a:rPr>
              <a:t>Connecticut Training</a:t>
            </a:r>
          </a:p>
          <a:p>
            <a:pPr algn="l"/>
            <a:r>
              <a:rPr lang="en-US" sz="2000" dirty="0">
                <a:latin typeface="Inter"/>
              </a:rPr>
              <a:t>July 30, 2024</a:t>
            </a:r>
            <a:endParaRPr lang="en-US" sz="2000" dirty="0"/>
          </a:p>
        </p:txBody>
      </p:sp>
    </p:spTree>
    <p:extLst>
      <p:ext uri="{BB962C8B-B14F-4D97-AF65-F5344CB8AC3E}">
        <p14:creationId xmlns:p14="http://schemas.microsoft.com/office/powerpoint/2010/main" val="698896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7AA35A-207A-6D44-0F2B-8EFF05C71F60}"/>
              </a:ext>
            </a:extLst>
          </p:cNvPr>
          <p:cNvSpPr>
            <a:spLocks noGrp="1"/>
          </p:cNvSpPr>
          <p:nvPr>
            <p:ph type="ftr" sz="quarter" idx="3"/>
          </p:nvPr>
        </p:nvSpPr>
        <p:spPr/>
        <p:txBody>
          <a:bodyPr/>
          <a:lstStyle/>
          <a:p>
            <a:fld id="{B7F4B3B4-951E-D742-B9CC-2D75146875F0}" type="slidenum">
              <a:rPr lang="en-US" smtClean="0"/>
              <a:pPr/>
              <a:t>5</a:t>
            </a:fld>
            <a:endParaRPr lang="en-US"/>
          </a:p>
        </p:txBody>
      </p:sp>
      <p:sp>
        <p:nvSpPr>
          <p:cNvPr id="6" name="Title 1">
            <a:extLst>
              <a:ext uri="{FF2B5EF4-FFF2-40B4-BE49-F238E27FC236}">
                <a16:creationId xmlns:a16="http://schemas.microsoft.com/office/drawing/2014/main" id="{C75506E8-EEA7-E365-0E0C-BC79D0CF4E1A}"/>
              </a:ext>
            </a:extLst>
          </p:cNvPr>
          <p:cNvSpPr>
            <a:spLocks noGrp="1"/>
          </p:cNvSpPr>
          <p:nvPr>
            <p:ph type="title"/>
          </p:nvPr>
        </p:nvSpPr>
        <p:spPr>
          <a:xfrm>
            <a:off x="2134650" y="285540"/>
            <a:ext cx="7463828" cy="1325563"/>
          </a:xfrm>
        </p:spPr>
        <p:txBody>
          <a:bodyPr/>
          <a:lstStyle/>
          <a:p>
            <a:pPr algn="l"/>
            <a:r>
              <a:rPr lang="en-US" sz="4400" dirty="0"/>
              <a:t>Agenda</a:t>
            </a:r>
          </a:p>
        </p:txBody>
      </p:sp>
      <p:sp>
        <p:nvSpPr>
          <p:cNvPr id="7" name="Content Placeholder 2">
            <a:extLst>
              <a:ext uri="{FF2B5EF4-FFF2-40B4-BE49-F238E27FC236}">
                <a16:creationId xmlns:a16="http://schemas.microsoft.com/office/drawing/2014/main" id="{26F84F59-5D69-9421-BCD1-D2EF31BAFB95}"/>
              </a:ext>
            </a:extLst>
          </p:cNvPr>
          <p:cNvSpPr txBox="1">
            <a:spLocks/>
          </p:cNvSpPr>
          <p:nvPr/>
        </p:nvSpPr>
        <p:spPr>
          <a:xfrm>
            <a:off x="2052354" y="1422740"/>
            <a:ext cx="9567368" cy="4012519"/>
          </a:xfrm>
          <a:prstGeom prst="rect">
            <a:avLst/>
          </a:prstGeom>
        </p:spPr>
        <p:txBody>
          <a:bodyPr vert="horz" lIns="91440" tIns="45720" rIns="91440" bIns="45720" rtlCol="0" anchor="t">
            <a:noAutofit/>
          </a:bodyPr>
          <a:lstStyle>
            <a:lvl1pPr marL="228600" indent="-228600" algn="l" defTabSz="914400" rtl="0" eaLnBrk="1" latinLnBrk="0" hangingPunct="1">
              <a:lnSpc>
                <a:spcPct val="125000"/>
              </a:lnSpc>
              <a:spcBef>
                <a:spcPts val="1000"/>
              </a:spcBef>
              <a:buFont typeface="Arial" panose="020B0604020202020204" pitchFamily="34" charset="0"/>
              <a:buChar char="•"/>
              <a:defRPr sz="2800" kern="1200">
                <a:solidFill>
                  <a:schemeClr val="tx1"/>
                </a:solidFill>
                <a:latin typeface="Inter" panose="02000503000000020004" pitchFamily="2" charset="0"/>
                <a:ea typeface="Inter" panose="02000503000000020004" pitchFamily="2" charset="0"/>
                <a:cs typeface="+mn-cs"/>
              </a:defRPr>
            </a:lvl1pPr>
            <a:lvl2pPr marL="685800" indent="-228600" algn="l" defTabSz="914400" rtl="0" eaLnBrk="1" latinLnBrk="0" hangingPunct="1">
              <a:lnSpc>
                <a:spcPct val="125000"/>
              </a:lnSpc>
              <a:spcBef>
                <a:spcPts val="500"/>
              </a:spcBef>
              <a:buFont typeface="Arial" panose="020B0604020202020204" pitchFamily="34" charset="0"/>
              <a:buChar char="•"/>
              <a:defRPr sz="2400" kern="1200">
                <a:solidFill>
                  <a:schemeClr val="tx1"/>
                </a:solidFill>
                <a:latin typeface="Inter" panose="02000503000000020004" pitchFamily="2" charset="0"/>
                <a:ea typeface="Inter" panose="02000503000000020004" pitchFamily="2" charset="0"/>
                <a:cs typeface="+mn-cs"/>
              </a:defRPr>
            </a:lvl2pPr>
            <a:lvl3pPr marL="1143000" indent="-228600" algn="l" defTabSz="914400" rtl="0" eaLnBrk="1" latinLnBrk="0" hangingPunct="1">
              <a:lnSpc>
                <a:spcPct val="125000"/>
              </a:lnSpc>
              <a:spcBef>
                <a:spcPts val="500"/>
              </a:spcBef>
              <a:buFont typeface="Arial" panose="020B0604020202020204" pitchFamily="34" charset="0"/>
              <a:buChar char="•"/>
              <a:defRPr sz="2000" kern="1200">
                <a:solidFill>
                  <a:schemeClr val="tx1"/>
                </a:solidFill>
                <a:latin typeface="Inter" panose="02000503000000020004" pitchFamily="2" charset="0"/>
                <a:ea typeface="Inter" panose="02000503000000020004" pitchFamily="2" charset="0"/>
                <a:cs typeface="+mn-cs"/>
              </a:defRPr>
            </a:lvl3pPr>
            <a:lvl4pPr marL="1600200" indent="-228600" algn="l" defTabSz="914400" rtl="0" eaLnBrk="1" latinLnBrk="0" hangingPunct="1">
              <a:lnSpc>
                <a:spcPct val="125000"/>
              </a:lnSpc>
              <a:spcBef>
                <a:spcPts val="500"/>
              </a:spcBef>
              <a:buFont typeface="Arial" panose="020B0604020202020204" pitchFamily="34" charset="0"/>
              <a:buChar char="•"/>
              <a:defRPr sz="1800" kern="1200">
                <a:solidFill>
                  <a:schemeClr val="tx1"/>
                </a:solidFill>
                <a:latin typeface="Inter" panose="02000503000000020004" pitchFamily="2" charset="0"/>
                <a:ea typeface="Inter" panose="02000503000000020004" pitchFamily="2" charset="0"/>
                <a:cs typeface="+mn-cs"/>
              </a:defRPr>
            </a:lvl4pPr>
            <a:lvl5pPr marL="2057400" indent="-228600" algn="l" defTabSz="914400" rtl="0" eaLnBrk="1" latinLnBrk="0" hangingPunct="1">
              <a:lnSpc>
                <a:spcPct val="125000"/>
              </a:lnSpc>
              <a:spcBef>
                <a:spcPts val="500"/>
              </a:spcBef>
              <a:buFont typeface="Arial" panose="020B0604020202020204" pitchFamily="34" charset="0"/>
              <a:buChar char="•"/>
              <a:defRPr sz="1800" kern="1200">
                <a:solidFill>
                  <a:schemeClr val="tx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571500">
              <a:defRPr/>
            </a:pPr>
            <a:r>
              <a:rPr lang="en-US" dirty="0">
                <a:solidFill>
                  <a:srgbClr val="FFFFFF"/>
                </a:solidFill>
                <a:cs typeface="Calibri"/>
              </a:rPr>
              <a:t>Who is Procurated?</a:t>
            </a:r>
          </a:p>
          <a:p>
            <a:pPr marL="571500" indent="-571500">
              <a:defRPr/>
            </a:pPr>
            <a:r>
              <a:rPr lang="en-US" dirty="0">
                <a:solidFill>
                  <a:srgbClr val="FFFFFF"/>
                </a:solidFill>
                <a:latin typeface="Inter"/>
                <a:cs typeface="Calibri"/>
              </a:rPr>
              <a:t>What is Canary?</a:t>
            </a:r>
          </a:p>
          <a:p>
            <a:pPr marL="571500" indent="-571500">
              <a:defRPr/>
            </a:pPr>
            <a:r>
              <a:rPr lang="en-US" dirty="0">
                <a:solidFill>
                  <a:srgbClr val="FFFFFF"/>
                </a:solidFill>
                <a:latin typeface="Inter"/>
                <a:cs typeface="Calibri"/>
              </a:rPr>
              <a:t>Review-Gathering Tools + Techniques</a:t>
            </a:r>
          </a:p>
          <a:p>
            <a:pPr marL="571500" indent="-571500">
              <a:defRPr/>
            </a:pPr>
            <a:r>
              <a:rPr lang="en-US" dirty="0">
                <a:solidFill>
                  <a:srgbClr val="FFFFFF"/>
                </a:solidFill>
                <a:cs typeface="Calibri"/>
              </a:rPr>
              <a:t>Canary demo</a:t>
            </a:r>
          </a:p>
          <a:p>
            <a:pPr marL="571500" indent="-571500">
              <a:defRPr/>
            </a:pPr>
            <a:r>
              <a:rPr lang="en-US" dirty="0">
                <a:solidFill>
                  <a:srgbClr val="FFFFFF"/>
                </a:solidFill>
                <a:cs typeface="Calibri"/>
              </a:rPr>
              <a:t>Questions</a:t>
            </a:r>
          </a:p>
        </p:txBody>
      </p:sp>
    </p:spTree>
    <p:extLst>
      <p:ext uri="{BB962C8B-B14F-4D97-AF65-F5344CB8AC3E}">
        <p14:creationId xmlns:p14="http://schemas.microsoft.com/office/powerpoint/2010/main" val="570591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81F4E-2951-8A03-6C6F-D3A25DC95BA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BECBB62-F93E-ED3D-9180-246BB340EE2C}"/>
              </a:ext>
            </a:extLst>
          </p:cNvPr>
          <p:cNvSpPr txBox="1"/>
          <p:nvPr/>
        </p:nvSpPr>
        <p:spPr>
          <a:xfrm>
            <a:off x="4724400" y="3200400"/>
            <a:ext cx="2743200" cy="4572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F6477DE-62D0-6571-AB71-353DBDE4AC56}"/>
              </a:ext>
            </a:extLst>
          </p:cNvPr>
          <p:cNvSpPr txBox="1">
            <a:spLocks/>
          </p:cNvSpPr>
          <p:nvPr/>
        </p:nvSpPr>
        <p:spPr>
          <a:xfrm>
            <a:off x="1443501" y="867731"/>
            <a:ext cx="8272272" cy="2614232"/>
          </a:xfrm>
          <a:prstGeom prst="rect">
            <a:avLst/>
          </a:prstGeom>
        </p:spPr>
        <p:txBody>
          <a:bodyPr>
            <a:normAutofit fontScale="97500"/>
          </a:bodyPr>
          <a:lstStyle>
            <a:lvl1pPr algn="l" defTabSz="914400" rtl="0" eaLnBrk="1" latinLnBrk="0" hangingPunct="1">
              <a:lnSpc>
                <a:spcPct val="100000"/>
              </a:lnSpc>
              <a:spcBef>
                <a:spcPct val="0"/>
              </a:spcBef>
              <a:buNone/>
              <a:defRPr sz="4400" b="0" i="0" kern="1200">
                <a:solidFill>
                  <a:schemeClr val="tx1"/>
                </a:solidFill>
                <a:latin typeface="Poppins Light" pitchFamily="2" charset="77"/>
                <a:ea typeface="+mj-ea"/>
                <a:cs typeface="Poppins Light" pitchFamily="2" charset="77"/>
              </a:defRPr>
            </a:lvl1pPr>
          </a:lstStyle>
          <a:p>
            <a:pPr>
              <a:lnSpc>
                <a:spcPct val="125000"/>
              </a:lnSpc>
              <a:spcBef>
                <a:spcPts val="1000"/>
              </a:spcBef>
              <a:buClr>
                <a:srgbClr val="F05337"/>
              </a:buClr>
              <a:defRPr/>
            </a:pPr>
            <a:r>
              <a:rPr lang="en-US" dirty="0">
                <a:solidFill>
                  <a:schemeClr val="bg1"/>
                </a:solidFill>
                <a:latin typeface="Poppins" pitchFamily="2" charset="77"/>
                <a:cs typeface="Poppins" pitchFamily="2" charset="77"/>
              </a:rPr>
              <a:t>About Procurated</a:t>
            </a:r>
            <a:endParaRPr lang="en-US" dirty="0">
              <a:solidFill>
                <a:schemeClr val="bg1"/>
              </a:solidFill>
              <a:latin typeface="Poppins" pitchFamily="2" charset="77"/>
              <a:ea typeface="Inter" panose="02000503000000020004" pitchFamily="2" charset="0"/>
              <a:cs typeface="Poppins" pitchFamily="2" charset="77"/>
            </a:endParaRPr>
          </a:p>
        </p:txBody>
      </p:sp>
      <p:grpSp>
        <p:nvGrpSpPr>
          <p:cNvPr id="6" name="Group 5">
            <a:extLst>
              <a:ext uri="{FF2B5EF4-FFF2-40B4-BE49-F238E27FC236}">
                <a16:creationId xmlns:a16="http://schemas.microsoft.com/office/drawing/2014/main" id="{5E6DD78A-5E6B-9E77-E868-F8D222D1F209}"/>
              </a:ext>
            </a:extLst>
          </p:cNvPr>
          <p:cNvGrpSpPr/>
          <p:nvPr/>
        </p:nvGrpSpPr>
        <p:grpSpPr>
          <a:xfrm>
            <a:off x="7292495" y="683680"/>
            <a:ext cx="3456004" cy="2980944"/>
            <a:chOff x="1022181" y="2405224"/>
            <a:chExt cx="3456004" cy="2982333"/>
          </a:xfrm>
        </p:grpSpPr>
        <p:pic>
          <p:nvPicPr>
            <p:cNvPr id="7" name="Picture 6" descr="A person smiling for a picture&#10;&#10;Description automatically generated">
              <a:extLst>
                <a:ext uri="{FF2B5EF4-FFF2-40B4-BE49-F238E27FC236}">
                  <a16:creationId xmlns:a16="http://schemas.microsoft.com/office/drawing/2014/main" id="{BCA7CDDE-B276-2C46-8BB0-960EBA906322}"/>
                </a:ext>
              </a:extLst>
            </p:cNvPr>
            <p:cNvPicPr>
              <a:picLocks noChangeAspect="1"/>
            </p:cNvPicPr>
            <p:nvPr/>
          </p:nvPicPr>
          <p:blipFill>
            <a:blip r:embed="rId2"/>
            <a:stretch>
              <a:fillRect/>
            </a:stretch>
          </p:blipFill>
          <p:spPr>
            <a:xfrm>
              <a:off x="1022181" y="2405224"/>
              <a:ext cx="2743200" cy="2743200"/>
            </a:xfrm>
            <a:prstGeom prst="rect">
              <a:avLst/>
            </a:prstGeom>
          </p:spPr>
        </p:pic>
        <p:sp>
          <p:nvSpPr>
            <p:cNvPr id="8" name="Rectangle: Rounded Corners 24">
              <a:extLst>
                <a:ext uri="{FF2B5EF4-FFF2-40B4-BE49-F238E27FC236}">
                  <a16:creationId xmlns:a16="http://schemas.microsoft.com/office/drawing/2014/main" id="{9A23CD15-E07D-8828-D75F-9978ADE8AE4E}"/>
                </a:ext>
              </a:extLst>
            </p:cNvPr>
            <p:cNvSpPr/>
            <p:nvPr/>
          </p:nvSpPr>
          <p:spPr>
            <a:xfrm>
              <a:off x="2357838" y="4377078"/>
              <a:ext cx="2120347" cy="101047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itle 1">
            <a:extLst>
              <a:ext uri="{FF2B5EF4-FFF2-40B4-BE49-F238E27FC236}">
                <a16:creationId xmlns:a16="http://schemas.microsoft.com/office/drawing/2014/main" id="{EE0BC2F8-0AF3-0505-C2EE-255D68B25639}"/>
              </a:ext>
            </a:extLst>
          </p:cNvPr>
          <p:cNvSpPr txBox="1">
            <a:spLocks/>
          </p:cNvSpPr>
          <p:nvPr/>
        </p:nvSpPr>
        <p:spPr>
          <a:xfrm>
            <a:off x="1072646" y="2489985"/>
            <a:ext cx="6087086" cy="2614232"/>
          </a:xfrm>
          <a:prstGeom prst="rect">
            <a:avLst/>
          </a:prstGeom>
        </p:spPr>
        <p:txBody>
          <a:bodyPr vert="horz" lIns="91440" tIns="45720" rIns="91440" bIns="45720" rtlCol="0" anchor="ctr">
            <a:noAutofit/>
          </a:bodyPr>
          <a:lstStyle>
            <a:lvl1pPr algn="ctr" defTabSz="914400" rtl="0" eaLnBrk="1" latinLnBrk="0" hangingPunct="1">
              <a:lnSpc>
                <a:spcPct val="100000"/>
              </a:lnSpc>
              <a:spcBef>
                <a:spcPct val="0"/>
              </a:spcBef>
              <a:buNone/>
              <a:defRPr sz="7000" b="0" i="0" kern="1200">
                <a:solidFill>
                  <a:schemeClr val="bg1"/>
                </a:solidFill>
                <a:latin typeface="Poppins Light" pitchFamily="2" charset="77"/>
                <a:ea typeface="+mj-ea"/>
                <a:cs typeface="Poppins Light" pitchFamily="2" charset="77"/>
              </a:defRPr>
            </a:lvl1pPr>
          </a:lstStyle>
          <a:p>
            <a:pPr marL="342900" indent="-342900" algn="l">
              <a:lnSpc>
                <a:spcPct val="125000"/>
              </a:lnSpc>
              <a:spcBef>
                <a:spcPts val="1000"/>
              </a:spcBef>
              <a:buClr>
                <a:srgbClr val="F05337"/>
              </a:buClr>
              <a:buFont typeface="Arial" panose="020B0604020202020204" pitchFamily="34" charset="0"/>
              <a:buChar char="•"/>
              <a:defRPr/>
            </a:pPr>
            <a:r>
              <a:rPr lang="en-US" sz="2400" dirty="0">
                <a:latin typeface="Inter"/>
                <a:cs typeface="+mn-cs"/>
              </a:rPr>
              <a:t>Created by, with, and for government procurement leaders</a:t>
            </a:r>
          </a:p>
          <a:p>
            <a:pPr marL="342900" indent="-342900" algn="l">
              <a:lnSpc>
                <a:spcPct val="125000"/>
              </a:lnSpc>
              <a:spcBef>
                <a:spcPts val="1000"/>
              </a:spcBef>
              <a:buClr>
                <a:srgbClr val="F05337"/>
              </a:buClr>
              <a:buFont typeface="Arial" panose="020B0604020202020204" pitchFamily="34" charset="0"/>
              <a:buChar char="•"/>
              <a:defRPr/>
            </a:pPr>
            <a:r>
              <a:rPr lang="en-US" sz="2400" dirty="0">
                <a:latin typeface="Inter"/>
                <a:cs typeface="+mn-cs"/>
              </a:rPr>
              <a:t>Only company in America focused on public sector vendor performance</a:t>
            </a:r>
          </a:p>
          <a:p>
            <a:pPr marL="342900" indent="-342900" algn="l">
              <a:lnSpc>
                <a:spcPct val="125000"/>
              </a:lnSpc>
              <a:spcBef>
                <a:spcPts val="1000"/>
              </a:spcBef>
              <a:buClr>
                <a:srgbClr val="F05337"/>
              </a:buClr>
              <a:buFont typeface="Arial" panose="020B0604020202020204" pitchFamily="34" charset="0"/>
              <a:buChar char="•"/>
              <a:defRPr/>
            </a:pPr>
            <a:r>
              <a:rPr lang="en-US" sz="2400" dirty="0">
                <a:latin typeface="Inter"/>
                <a:cs typeface="+mn-cs"/>
              </a:rPr>
              <a:t>Launched in 2019</a:t>
            </a:r>
          </a:p>
          <a:p>
            <a:pPr marL="342900" indent="-342900" algn="l">
              <a:lnSpc>
                <a:spcPct val="125000"/>
              </a:lnSpc>
              <a:spcBef>
                <a:spcPts val="1000"/>
              </a:spcBef>
              <a:buClr>
                <a:srgbClr val="F05337"/>
              </a:buClr>
              <a:buFont typeface="Arial" panose="020B0604020202020204" pitchFamily="34" charset="0"/>
              <a:buChar char="•"/>
              <a:defRPr/>
            </a:pPr>
            <a:r>
              <a:rPr lang="en-US" sz="2400" dirty="0">
                <a:latin typeface="Inter"/>
                <a:cs typeface="+mn-cs"/>
              </a:rPr>
              <a:t>Partnered </a:t>
            </a:r>
            <a:r>
              <a:rPr lang="en-US" sz="2400">
                <a:latin typeface="Inter"/>
                <a:cs typeface="+mn-cs"/>
              </a:rPr>
              <a:t>with 19 </a:t>
            </a:r>
            <a:r>
              <a:rPr lang="en-US" sz="2400" dirty="0">
                <a:latin typeface="Inter"/>
                <a:cs typeface="+mn-cs"/>
              </a:rPr>
              <a:t>states, several large cities and counties, and the GSA</a:t>
            </a:r>
          </a:p>
          <a:p>
            <a:pPr marL="342900" indent="-342900" algn="l">
              <a:lnSpc>
                <a:spcPct val="125000"/>
              </a:lnSpc>
              <a:spcBef>
                <a:spcPts val="1000"/>
              </a:spcBef>
              <a:buClr>
                <a:srgbClr val="F05337"/>
              </a:buClr>
              <a:buFont typeface="Arial" panose="020B0604020202020204" pitchFamily="34" charset="0"/>
              <a:buChar char="•"/>
              <a:defRPr/>
            </a:pPr>
            <a:r>
              <a:rPr lang="en-US" sz="2400" dirty="0">
                <a:latin typeface="Inter"/>
                <a:ea typeface="Inter" panose="02000503000000020004" pitchFamily="2" charset="0"/>
                <a:cs typeface="+mn-cs"/>
              </a:rPr>
              <a:t>Over 75,000 reviews</a:t>
            </a:r>
            <a:endParaRPr lang="en-US" sz="3600" dirty="0">
              <a:latin typeface="Inter" panose="02000503000000020004" pitchFamily="2" charset="0"/>
              <a:ea typeface="Inter" panose="02000503000000020004" pitchFamily="2" charset="0"/>
              <a:cs typeface="Poppins Light"/>
            </a:endParaRPr>
          </a:p>
        </p:txBody>
      </p:sp>
      <p:pic>
        <p:nvPicPr>
          <p:cNvPr id="15" name="Picture 14" descr="A person smiling for a picture&#10;&#10;Description automatically generated">
            <a:extLst>
              <a:ext uri="{FF2B5EF4-FFF2-40B4-BE49-F238E27FC236}">
                <a16:creationId xmlns:a16="http://schemas.microsoft.com/office/drawing/2014/main" id="{6EC8AE00-A62A-D25C-9D71-A314341A45E2}"/>
              </a:ext>
            </a:extLst>
          </p:cNvPr>
          <p:cNvPicPr>
            <a:picLocks noChangeAspect="1"/>
          </p:cNvPicPr>
          <p:nvPr/>
        </p:nvPicPr>
        <p:blipFill>
          <a:blip r:embed="rId3"/>
          <a:stretch>
            <a:fillRect/>
          </a:stretch>
        </p:blipFill>
        <p:spPr>
          <a:xfrm>
            <a:off x="7308190" y="3784504"/>
            <a:ext cx="2727505" cy="2727505"/>
          </a:xfrm>
          <a:prstGeom prst="rect">
            <a:avLst/>
          </a:prstGeom>
        </p:spPr>
      </p:pic>
      <p:sp>
        <p:nvSpPr>
          <p:cNvPr id="16" name="Rectangle: Rounded Corners 4">
            <a:extLst>
              <a:ext uri="{FF2B5EF4-FFF2-40B4-BE49-F238E27FC236}">
                <a16:creationId xmlns:a16="http://schemas.microsoft.com/office/drawing/2014/main" id="{1B47A8C5-B7F2-ACB6-FD1F-CF05BE1FB667}"/>
              </a:ext>
            </a:extLst>
          </p:cNvPr>
          <p:cNvSpPr>
            <a:spLocks/>
          </p:cNvSpPr>
          <p:nvPr/>
        </p:nvSpPr>
        <p:spPr>
          <a:xfrm>
            <a:off x="8671942" y="5596787"/>
            <a:ext cx="2095234" cy="101848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F6910C4-048B-7AC5-B975-F027F1F6BF3A}"/>
              </a:ext>
            </a:extLst>
          </p:cNvPr>
          <p:cNvSpPr txBox="1">
            <a:spLocks/>
          </p:cNvSpPr>
          <p:nvPr/>
        </p:nvSpPr>
        <p:spPr>
          <a:xfrm>
            <a:off x="8671942" y="5596787"/>
            <a:ext cx="2202214"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chemeClr val="tx2"/>
                </a:solidFill>
                <a:latin typeface="Poppins SemiBold"/>
                <a:cs typeface="Poppins SemiBold"/>
              </a:rPr>
              <a:t>Jenny Doherty, VP</a:t>
            </a:r>
            <a:endParaRPr lang="en-US" sz="1400" dirty="0">
              <a:solidFill>
                <a:schemeClr val="tx2"/>
              </a:solidFill>
            </a:endParaRPr>
          </a:p>
          <a:p>
            <a:r>
              <a:rPr lang="en-US" sz="1400" dirty="0">
                <a:solidFill>
                  <a:schemeClr val="tx2"/>
                </a:solidFill>
                <a:latin typeface="Inter"/>
                <a:cs typeface="Calibri"/>
              </a:rPr>
              <a:t>State of Pennsylvania</a:t>
            </a:r>
          </a:p>
          <a:p>
            <a:r>
              <a:rPr lang="en-US" sz="1400" dirty="0">
                <a:solidFill>
                  <a:srgbClr val="052461"/>
                </a:solidFill>
                <a:latin typeface="Inter"/>
                <a:ea typeface="+mn-lt"/>
                <a:cs typeface="+mn-lt"/>
              </a:rPr>
              <a:t>Pennsylvania System of Higher Education </a:t>
            </a:r>
            <a:endParaRPr lang="en-US" sz="1400" dirty="0"/>
          </a:p>
        </p:txBody>
      </p:sp>
      <p:sp>
        <p:nvSpPr>
          <p:cNvPr id="18" name="TextBox 17">
            <a:extLst>
              <a:ext uri="{FF2B5EF4-FFF2-40B4-BE49-F238E27FC236}">
                <a16:creationId xmlns:a16="http://schemas.microsoft.com/office/drawing/2014/main" id="{ACDB2C19-6D47-6ABC-A32C-37F895FB73D8}"/>
              </a:ext>
            </a:extLst>
          </p:cNvPr>
          <p:cNvSpPr txBox="1">
            <a:spLocks/>
          </p:cNvSpPr>
          <p:nvPr/>
        </p:nvSpPr>
        <p:spPr>
          <a:xfrm>
            <a:off x="8664095" y="2744290"/>
            <a:ext cx="2570104" cy="10402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400" b="1" dirty="0">
                <a:solidFill>
                  <a:schemeClr val="tx2"/>
                </a:solidFill>
                <a:latin typeface="Poppins" pitchFamily="2" charset="77"/>
                <a:cs typeface="Poppins" pitchFamily="2" charset="77"/>
              </a:rPr>
              <a:t>David Yarkin</a:t>
            </a:r>
          </a:p>
          <a:p>
            <a:r>
              <a:rPr lang="en-US" sz="1400" dirty="0">
                <a:solidFill>
                  <a:schemeClr val="tx2"/>
                </a:solidFill>
                <a:latin typeface="Inter"/>
                <a:cs typeface="Calibri"/>
              </a:rPr>
              <a:t>Founder + CEO</a:t>
            </a:r>
          </a:p>
          <a:p>
            <a:r>
              <a:rPr lang="en-US" sz="1400" dirty="0">
                <a:solidFill>
                  <a:srgbClr val="052461"/>
                </a:solidFill>
                <a:latin typeface="Inter"/>
                <a:ea typeface="+mn-lt"/>
                <a:cs typeface="+mn-lt"/>
              </a:rPr>
              <a:t>Procurated</a:t>
            </a:r>
            <a:endParaRPr lang="en-US" sz="1400" dirty="0"/>
          </a:p>
        </p:txBody>
      </p:sp>
    </p:spTree>
    <p:extLst>
      <p:ext uri="{BB962C8B-B14F-4D97-AF65-F5344CB8AC3E}">
        <p14:creationId xmlns:p14="http://schemas.microsoft.com/office/powerpoint/2010/main" val="4074502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DCA7E4C-2611-2135-5A60-55F7AE952F18}"/>
              </a:ext>
            </a:extLst>
          </p:cNvPr>
          <p:cNvSpPr>
            <a:spLocks noGrp="1"/>
          </p:cNvSpPr>
          <p:nvPr>
            <p:ph type="ftr" sz="quarter" idx="4294967295"/>
          </p:nvPr>
        </p:nvSpPr>
        <p:spPr>
          <a:xfrm>
            <a:off x="11502887" y="6483488"/>
            <a:ext cx="689113"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B7F4B3B4-951E-D742-B9CC-2D75146875F0}" type="slidenum">
              <a:rPr lang="en-US" smtClean="0"/>
              <a:pPr/>
              <a:t>7</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074AB347-C07B-D85A-F1F8-C69D1E936C8C}"/>
              </a:ext>
            </a:extLst>
          </p:cNvPr>
          <p:cNvSpPr/>
          <p:nvPr/>
        </p:nvSpPr>
        <p:spPr>
          <a:xfrm>
            <a:off x="4301338" y="5669280"/>
            <a:ext cx="3501542" cy="57302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Picture 5" descr="A black background with white text&#10;&#10;Description automatically generated">
            <a:extLst>
              <a:ext uri="{FF2B5EF4-FFF2-40B4-BE49-F238E27FC236}">
                <a16:creationId xmlns:a16="http://schemas.microsoft.com/office/drawing/2014/main" id="{4C821DB1-4306-7D8E-0DF6-B5805AF36222}"/>
              </a:ext>
            </a:extLst>
          </p:cNvPr>
          <p:cNvPicPr>
            <a:picLocks noChangeAspect="1"/>
          </p:cNvPicPr>
          <p:nvPr/>
        </p:nvPicPr>
        <p:blipFill>
          <a:blip r:embed="rId2"/>
          <a:stretch>
            <a:fillRect/>
          </a:stretch>
        </p:blipFill>
        <p:spPr>
          <a:xfrm>
            <a:off x="3993948" y="299383"/>
            <a:ext cx="4204103" cy="1458837"/>
          </a:xfrm>
          <a:prstGeom prst="rect">
            <a:avLst/>
          </a:prstGeom>
        </p:spPr>
      </p:pic>
      <p:sp>
        <p:nvSpPr>
          <p:cNvPr id="11" name="Title 6">
            <a:extLst>
              <a:ext uri="{FF2B5EF4-FFF2-40B4-BE49-F238E27FC236}">
                <a16:creationId xmlns:a16="http://schemas.microsoft.com/office/drawing/2014/main" id="{6E5E7D67-0563-0E24-980B-2D265359FBB4}"/>
              </a:ext>
            </a:extLst>
          </p:cNvPr>
          <p:cNvSpPr>
            <a:spLocks noGrp="1"/>
          </p:cNvSpPr>
          <p:nvPr>
            <p:ph type="title"/>
          </p:nvPr>
        </p:nvSpPr>
        <p:spPr>
          <a:xfrm>
            <a:off x="2214927" y="5844667"/>
            <a:ext cx="7773454" cy="1656708"/>
          </a:xfrm>
        </p:spPr>
        <p:txBody>
          <a:bodyPr anchor="t">
            <a:normAutofit/>
          </a:bodyPr>
          <a:lstStyle/>
          <a:p>
            <a:r>
              <a:rPr lang="en-US" sz="2800" b="1">
                <a:solidFill>
                  <a:srgbClr val="5BC1AE"/>
                </a:solidFill>
              </a:rPr>
              <a:t>Data-driven, AI-powered </a:t>
            </a:r>
            <a:br>
              <a:rPr lang="en-US" sz="2800" b="1">
                <a:solidFill>
                  <a:srgbClr val="5BC1AE"/>
                </a:solidFill>
              </a:rPr>
            </a:br>
            <a:r>
              <a:rPr lang="en-US" sz="2800" b="1">
                <a:solidFill>
                  <a:srgbClr val="5BC1AE"/>
                </a:solidFill>
              </a:rPr>
              <a:t>Contract Performance Intelligence</a:t>
            </a:r>
            <a:endParaRPr lang="en-US" sz="8000" b="1">
              <a:solidFill>
                <a:srgbClr val="5BC1AE"/>
              </a:solidFill>
            </a:endParaRPr>
          </a:p>
        </p:txBody>
      </p:sp>
      <p:sp>
        <p:nvSpPr>
          <p:cNvPr id="12" name="Title 6">
            <a:extLst>
              <a:ext uri="{FF2B5EF4-FFF2-40B4-BE49-F238E27FC236}">
                <a16:creationId xmlns:a16="http://schemas.microsoft.com/office/drawing/2014/main" id="{A029A7CE-68A6-D688-E3EA-FEA671A36097}"/>
              </a:ext>
            </a:extLst>
          </p:cNvPr>
          <p:cNvSpPr txBox="1">
            <a:spLocks/>
          </p:cNvSpPr>
          <p:nvPr/>
        </p:nvSpPr>
        <p:spPr>
          <a:xfrm>
            <a:off x="2350744" y="2224619"/>
            <a:ext cx="4791461" cy="1855290"/>
          </a:xfrm>
          <a:prstGeom prst="rect">
            <a:avLst/>
          </a:prstGeom>
        </p:spPr>
        <p:txBody>
          <a:bodyPr vert="horz" lIns="91440" tIns="45720" rIns="91440" bIns="45720" rtlCol="0" anchor="t">
            <a:noAutofit/>
          </a:bodyPr>
          <a:lstStyle>
            <a:lvl1pPr algn="ctr" defTabSz="914400" rtl="0" eaLnBrk="1" latinLnBrk="0" hangingPunct="1">
              <a:lnSpc>
                <a:spcPct val="100000"/>
              </a:lnSpc>
              <a:spcBef>
                <a:spcPct val="0"/>
              </a:spcBef>
              <a:buNone/>
              <a:defRPr sz="7000" b="0" i="0" kern="1200">
                <a:solidFill>
                  <a:schemeClr val="bg1"/>
                </a:solidFill>
                <a:latin typeface="Poppins Light" pitchFamily="2" charset="77"/>
                <a:ea typeface="+mj-ea"/>
                <a:cs typeface="Poppins Light" pitchFamily="2" charset="77"/>
              </a:defRPr>
            </a:lvl1pPr>
          </a:lstStyle>
          <a:p>
            <a:pPr algn="l"/>
            <a:r>
              <a:rPr lang="en-US" sz="2800" strike="sngStrike" dirty="0">
                <a:latin typeface="Poppins Light"/>
                <a:cs typeface="Poppins Light"/>
              </a:rPr>
              <a:t>Reactive</a:t>
            </a:r>
            <a:r>
              <a:rPr lang="en-US" sz="2800" dirty="0">
                <a:latin typeface="Poppins Light"/>
                <a:cs typeface="Poppins Light"/>
              </a:rPr>
              <a:t> Proactive</a:t>
            </a:r>
          </a:p>
          <a:p>
            <a:pPr algn="l"/>
            <a:r>
              <a:rPr lang="en-US" sz="2800" dirty="0">
                <a:latin typeface="Poppins Light"/>
                <a:cs typeface="Poppins Light"/>
              </a:rPr>
              <a:t>Supplier Management</a:t>
            </a:r>
          </a:p>
        </p:txBody>
      </p:sp>
      <p:sp>
        <p:nvSpPr>
          <p:cNvPr id="14" name="Title 6">
            <a:extLst>
              <a:ext uri="{FF2B5EF4-FFF2-40B4-BE49-F238E27FC236}">
                <a16:creationId xmlns:a16="http://schemas.microsoft.com/office/drawing/2014/main" id="{D94A9754-E4E8-13DF-F806-C3963B83FB1E}"/>
              </a:ext>
            </a:extLst>
          </p:cNvPr>
          <p:cNvSpPr txBox="1">
            <a:spLocks/>
          </p:cNvSpPr>
          <p:nvPr/>
        </p:nvSpPr>
        <p:spPr>
          <a:xfrm>
            <a:off x="2350744" y="4677161"/>
            <a:ext cx="4890315" cy="2286000"/>
          </a:xfrm>
          <a:prstGeom prst="rect">
            <a:avLst/>
          </a:prstGeom>
        </p:spPr>
        <p:txBody>
          <a:bodyPr vert="horz" lIns="91440" tIns="45720" rIns="91440" bIns="45720" rtlCol="0" anchor="t">
            <a:normAutofit fontScale="97500"/>
          </a:bodyPr>
          <a:lstStyle>
            <a:lvl1pPr algn="ctr" defTabSz="914400" rtl="0" eaLnBrk="1" latinLnBrk="0" hangingPunct="1">
              <a:lnSpc>
                <a:spcPct val="100000"/>
              </a:lnSpc>
              <a:spcBef>
                <a:spcPct val="0"/>
              </a:spcBef>
              <a:buNone/>
              <a:defRPr sz="7000" b="0" i="0" kern="1200">
                <a:solidFill>
                  <a:schemeClr val="bg1"/>
                </a:solidFill>
                <a:latin typeface="Poppins Light" pitchFamily="2" charset="77"/>
                <a:ea typeface="+mj-ea"/>
                <a:cs typeface="Poppins Light" pitchFamily="2" charset="77"/>
              </a:defRPr>
            </a:lvl1pPr>
          </a:lstStyle>
          <a:p>
            <a:pPr algn="l"/>
            <a:r>
              <a:rPr lang="en-US" sz="2800"/>
              <a:t>Digital Performance Feedback at Scale</a:t>
            </a:r>
          </a:p>
        </p:txBody>
      </p:sp>
      <p:grpSp>
        <p:nvGrpSpPr>
          <p:cNvPr id="15" name="Group 14">
            <a:extLst>
              <a:ext uri="{FF2B5EF4-FFF2-40B4-BE49-F238E27FC236}">
                <a16:creationId xmlns:a16="http://schemas.microsoft.com/office/drawing/2014/main" id="{C2D46DF0-A46D-4F53-58DA-5B684E5170AE}"/>
              </a:ext>
            </a:extLst>
          </p:cNvPr>
          <p:cNvGrpSpPr>
            <a:grpSpLocks noChangeAspect="1"/>
          </p:cNvGrpSpPr>
          <p:nvPr/>
        </p:nvGrpSpPr>
        <p:grpSpPr>
          <a:xfrm>
            <a:off x="1999492" y="4990995"/>
            <a:ext cx="252398" cy="252398"/>
            <a:chOff x="1743915" y="3210791"/>
            <a:chExt cx="1171023" cy="1171023"/>
          </a:xfrm>
          <a:solidFill>
            <a:srgbClr val="F05337"/>
          </a:solidFill>
        </p:grpSpPr>
        <p:sp>
          <p:nvSpPr>
            <p:cNvPr id="16" name="Oval 15">
              <a:extLst>
                <a:ext uri="{FF2B5EF4-FFF2-40B4-BE49-F238E27FC236}">
                  <a16:creationId xmlns:a16="http://schemas.microsoft.com/office/drawing/2014/main" id="{ABFB327D-858C-3F2E-9835-BAC3827ABD3D}"/>
                </a:ext>
              </a:extLst>
            </p:cNvPr>
            <p:cNvSpPr/>
            <p:nvPr/>
          </p:nvSpPr>
          <p:spPr>
            <a:xfrm>
              <a:off x="1743915" y="3210791"/>
              <a:ext cx="1171023" cy="1171023"/>
            </a:xfrm>
            <a:prstGeom prst="ellipse">
              <a:avLst/>
            </a:prstGeom>
            <a:grpFill/>
            <a:ln w="28575">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Oval 4">
              <a:extLst>
                <a:ext uri="{FF2B5EF4-FFF2-40B4-BE49-F238E27FC236}">
                  <a16:creationId xmlns:a16="http://schemas.microsoft.com/office/drawing/2014/main" id="{0A8717D0-C131-70E0-105C-E5F78D29813B}"/>
                </a:ext>
              </a:extLst>
            </p:cNvPr>
            <p:cNvSpPr txBox="1"/>
            <p:nvPr/>
          </p:nvSpPr>
          <p:spPr>
            <a:xfrm>
              <a:off x="1915407" y="3382283"/>
              <a:ext cx="828039" cy="82803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endParaRPr kumimoji="0" lang="en-US" sz="1000" b="1"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18" name="Group 17">
            <a:extLst>
              <a:ext uri="{FF2B5EF4-FFF2-40B4-BE49-F238E27FC236}">
                <a16:creationId xmlns:a16="http://schemas.microsoft.com/office/drawing/2014/main" id="{36B2D1F2-1777-3D99-CA7C-1BD9B74F1766}"/>
              </a:ext>
            </a:extLst>
          </p:cNvPr>
          <p:cNvGrpSpPr>
            <a:grpSpLocks noChangeAspect="1"/>
          </p:cNvGrpSpPr>
          <p:nvPr/>
        </p:nvGrpSpPr>
        <p:grpSpPr>
          <a:xfrm>
            <a:off x="1999492" y="2581418"/>
            <a:ext cx="252398" cy="252398"/>
            <a:chOff x="1743915" y="3210791"/>
            <a:chExt cx="1171023" cy="1171023"/>
          </a:xfrm>
          <a:solidFill>
            <a:srgbClr val="F05337"/>
          </a:solidFill>
        </p:grpSpPr>
        <p:sp>
          <p:nvSpPr>
            <p:cNvPr id="19" name="Oval 18">
              <a:extLst>
                <a:ext uri="{FF2B5EF4-FFF2-40B4-BE49-F238E27FC236}">
                  <a16:creationId xmlns:a16="http://schemas.microsoft.com/office/drawing/2014/main" id="{DD9339B8-32CA-F63D-952A-5060DB27E9B0}"/>
                </a:ext>
              </a:extLst>
            </p:cNvPr>
            <p:cNvSpPr/>
            <p:nvPr/>
          </p:nvSpPr>
          <p:spPr>
            <a:xfrm>
              <a:off x="1743915" y="3210791"/>
              <a:ext cx="1171023" cy="1171023"/>
            </a:xfrm>
            <a:prstGeom prst="ellipse">
              <a:avLst/>
            </a:prstGeom>
            <a:grpFill/>
            <a:ln w="28575">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Oval 4">
              <a:extLst>
                <a:ext uri="{FF2B5EF4-FFF2-40B4-BE49-F238E27FC236}">
                  <a16:creationId xmlns:a16="http://schemas.microsoft.com/office/drawing/2014/main" id="{85746397-B0DB-9F12-D01E-AAFC9652DD52}"/>
                </a:ext>
              </a:extLst>
            </p:cNvPr>
            <p:cNvSpPr txBox="1"/>
            <p:nvPr/>
          </p:nvSpPr>
          <p:spPr>
            <a:xfrm>
              <a:off x="1915407" y="3382283"/>
              <a:ext cx="828039" cy="82803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endParaRPr kumimoji="0" lang="en-US" sz="1000" b="1"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pic>
        <p:nvPicPr>
          <p:cNvPr id="21" name="Picture 20">
            <a:extLst>
              <a:ext uri="{FF2B5EF4-FFF2-40B4-BE49-F238E27FC236}">
                <a16:creationId xmlns:a16="http://schemas.microsoft.com/office/drawing/2014/main" id="{6D5B52B5-E7A5-54A4-40F1-748E144556A6}"/>
              </a:ext>
            </a:extLst>
          </p:cNvPr>
          <p:cNvPicPr>
            <a:picLocks noChangeAspect="1"/>
          </p:cNvPicPr>
          <p:nvPr/>
        </p:nvPicPr>
        <p:blipFill rotWithShape="1">
          <a:blip r:embed="rId3"/>
          <a:srcRect t="15150"/>
          <a:stretch/>
        </p:blipFill>
        <p:spPr>
          <a:xfrm>
            <a:off x="6526122" y="4200742"/>
            <a:ext cx="4204103" cy="13459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2" name="Picture 21" descr="A screenshot of a computer&#10;&#10;Description automatically generated">
            <a:extLst>
              <a:ext uri="{FF2B5EF4-FFF2-40B4-BE49-F238E27FC236}">
                <a16:creationId xmlns:a16="http://schemas.microsoft.com/office/drawing/2014/main" id="{3B10226A-AE74-D4BD-6352-AD8793DE2BDC}"/>
              </a:ext>
            </a:extLst>
          </p:cNvPr>
          <p:cNvPicPr>
            <a:picLocks noChangeAspect="1"/>
          </p:cNvPicPr>
          <p:nvPr/>
        </p:nvPicPr>
        <p:blipFill rotWithShape="1">
          <a:blip r:embed="rId4"/>
          <a:srcRect t="34106" b="35605"/>
          <a:stretch/>
        </p:blipFill>
        <p:spPr>
          <a:xfrm>
            <a:off x="7732497" y="1880829"/>
            <a:ext cx="3361733" cy="27444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3" name="Title 6">
            <a:extLst>
              <a:ext uri="{FF2B5EF4-FFF2-40B4-BE49-F238E27FC236}">
                <a16:creationId xmlns:a16="http://schemas.microsoft.com/office/drawing/2014/main" id="{FA4CAAD4-7871-D5C0-8F4C-3741435E5D2C}"/>
              </a:ext>
            </a:extLst>
          </p:cNvPr>
          <p:cNvSpPr txBox="1">
            <a:spLocks/>
          </p:cNvSpPr>
          <p:nvPr/>
        </p:nvSpPr>
        <p:spPr>
          <a:xfrm>
            <a:off x="2350744" y="3443977"/>
            <a:ext cx="4791461" cy="1855290"/>
          </a:xfrm>
          <a:prstGeom prst="rect">
            <a:avLst/>
          </a:prstGeom>
        </p:spPr>
        <p:txBody>
          <a:bodyPr vert="horz" lIns="91440" tIns="45720" rIns="91440" bIns="45720" rtlCol="0" anchor="t">
            <a:noAutofit/>
          </a:bodyPr>
          <a:lstStyle>
            <a:lvl1pPr algn="ctr" defTabSz="914400" rtl="0" eaLnBrk="1" latinLnBrk="0" hangingPunct="1">
              <a:lnSpc>
                <a:spcPct val="100000"/>
              </a:lnSpc>
              <a:spcBef>
                <a:spcPct val="0"/>
              </a:spcBef>
              <a:buNone/>
              <a:defRPr sz="7000" b="0" i="0" kern="1200">
                <a:solidFill>
                  <a:schemeClr val="bg1"/>
                </a:solidFill>
                <a:latin typeface="Poppins Light" pitchFamily="2" charset="77"/>
                <a:ea typeface="+mj-ea"/>
                <a:cs typeface="Poppins Light" pitchFamily="2" charset="77"/>
              </a:defRPr>
            </a:lvl1pPr>
          </a:lstStyle>
          <a:p>
            <a:pPr algn="l"/>
            <a:r>
              <a:rPr lang="en-US" sz="2800">
                <a:latin typeface="Poppins Light"/>
                <a:cs typeface="Poppins Light"/>
              </a:rPr>
              <a:t>Streamlined High-Touch Business Reviews</a:t>
            </a:r>
          </a:p>
        </p:txBody>
      </p:sp>
      <p:grpSp>
        <p:nvGrpSpPr>
          <p:cNvPr id="24" name="Group 23">
            <a:extLst>
              <a:ext uri="{FF2B5EF4-FFF2-40B4-BE49-F238E27FC236}">
                <a16:creationId xmlns:a16="http://schemas.microsoft.com/office/drawing/2014/main" id="{F85B03F0-A88D-116E-AD33-C8A11AEC076E}"/>
              </a:ext>
            </a:extLst>
          </p:cNvPr>
          <p:cNvGrpSpPr>
            <a:grpSpLocks noChangeAspect="1"/>
          </p:cNvGrpSpPr>
          <p:nvPr/>
        </p:nvGrpSpPr>
        <p:grpSpPr>
          <a:xfrm>
            <a:off x="1999492" y="3800776"/>
            <a:ext cx="252398" cy="252398"/>
            <a:chOff x="1743915" y="3210791"/>
            <a:chExt cx="1171023" cy="1171023"/>
          </a:xfrm>
          <a:solidFill>
            <a:srgbClr val="F05337"/>
          </a:solidFill>
        </p:grpSpPr>
        <p:sp>
          <p:nvSpPr>
            <p:cNvPr id="25" name="Oval 24">
              <a:extLst>
                <a:ext uri="{FF2B5EF4-FFF2-40B4-BE49-F238E27FC236}">
                  <a16:creationId xmlns:a16="http://schemas.microsoft.com/office/drawing/2014/main" id="{6F19D297-EC00-4597-C4FE-1538A81A22A2}"/>
                </a:ext>
              </a:extLst>
            </p:cNvPr>
            <p:cNvSpPr/>
            <p:nvPr/>
          </p:nvSpPr>
          <p:spPr>
            <a:xfrm>
              <a:off x="1743915" y="3210791"/>
              <a:ext cx="1171023" cy="1171023"/>
            </a:xfrm>
            <a:prstGeom prst="ellipse">
              <a:avLst/>
            </a:prstGeom>
            <a:grpFill/>
            <a:ln w="28575">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Oval 4">
              <a:extLst>
                <a:ext uri="{FF2B5EF4-FFF2-40B4-BE49-F238E27FC236}">
                  <a16:creationId xmlns:a16="http://schemas.microsoft.com/office/drawing/2014/main" id="{F3AD4652-06E6-6A1E-7796-F2D2270E880E}"/>
                </a:ext>
              </a:extLst>
            </p:cNvPr>
            <p:cNvSpPr txBox="1"/>
            <p:nvPr/>
          </p:nvSpPr>
          <p:spPr>
            <a:xfrm>
              <a:off x="1915407" y="3382283"/>
              <a:ext cx="828039" cy="82803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endParaRPr kumimoji="0" lang="en-US" sz="1000" b="1"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664827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89B9BAD-12FB-8C2D-959B-05E9920E0BE5}"/>
              </a:ext>
            </a:extLst>
          </p:cNvPr>
          <p:cNvSpPr>
            <a:spLocks noGrp="1"/>
          </p:cNvSpPr>
          <p:nvPr>
            <p:ph type="title"/>
          </p:nvPr>
        </p:nvSpPr>
        <p:spPr>
          <a:xfrm>
            <a:off x="1658345" y="340713"/>
            <a:ext cx="7463828" cy="1325563"/>
          </a:xfrm>
        </p:spPr>
        <p:txBody>
          <a:bodyPr>
            <a:normAutofit/>
          </a:bodyPr>
          <a:lstStyle/>
          <a:p>
            <a:pPr algn="l"/>
            <a:r>
              <a:rPr lang="en-US" sz="4400">
                <a:latin typeface="Poppins Light"/>
                <a:cs typeface="Poppins Light"/>
              </a:rPr>
              <a:t>Why do reviews matter?</a:t>
            </a:r>
            <a:endParaRPr lang="en-US" sz="4400"/>
          </a:p>
        </p:txBody>
      </p:sp>
      <p:sp>
        <p:nvSpPr>
          <p:cNvPr id="11" name="Content Placeholder 2">
            <a:extLst>
              <a:ext uri="{FF2B5EF4-FFF2-40B4-BE49-F238E27FC236}">
                <a16:creationId xmlns:a16="http://schemas.microsoft.com/office/drawing/2014/main" id="{29649DED-15D0-3DF3-28E5-934EBBF63D92}"/>
              </a:ext>
            </a:extLst>
          </p:cNvPr>
          <p:cNvSpPr>
            <a:spLocks noGrp="1"/>
          </p:cNvSpPr>
          <p:nvPr>
            <p:ph idx="1"/>
          </p:nvPr>
        </p:nvSpPr>
        <p:spPr>
          <a:xfrm>
            <a:off x="1784825" y="1548012"/>
            <a:ext cx="8622350" cy="3135674"/>
          </a:xfrm>
        </p:spPr>
        <p:txBody>
          <a:bodyPr vert="horz" lIns="91440" tIns="45720" rIns="91440" bIns="45720" rtlCol="0" anchor="t">
            <a:noAutofit/>
          </a:bodyPr>
          <a:lstStyle/>
          <a:p>
            <a:pPr marL="571500" indent="-571500" algn="l">
              <a:buFont typeface="Arial" panose="020B0604020202020204" pitchFamily="34" charset="0"/>
              <a:buChar char="•"/>
              <a:defRPr/>
            </a:pPr>
            <a:r>
              <a:rPr lang="en-US" sz="2400" dirty="0">
                <a:solidFill>
                  <a:srgbClr val="FFFFFF"/>
                </a:solidFill>
                <a:latin typeface="Inter"/>
                <a:cs typeface="Calibri"/>
              </a:rPr>
              <a:t>Reviews give a voice to your end users - the experts in supplier performance – and enable </a:t>
            </a:r>
            <a:r>
              <a:rPr lang="en-US" sz="2400">
                <a:solidFill>
                  <a:srgbClr val="FFFFFF"/>
                </a:solidFill>
                <a:latin typeface="Inter"/>
                <a:cs typeface="Calibri"/>
              </a:rPr>
              <a:t>DAS Procurement </a:t>
            </a:r>
            <a:r>
              <a:rPr lang="en-US" sz="2400" dirty="0">
                <a:solidFill>
                  <a:srgbClr val="FFFFFF"/>
                </a:solidFill>
                <a:latin typeface="Inter"/>
                <a:cs typeface="Calibri"/>
              </a:rPr>
              <a:t>to support them proactively.</a:t>
            </a:r>
          </a:p>
          <a:p>
            <a:pPr marL="571500" indent="-571500" algn="l">
              <a:buFont typeface="Arial" panose="020B0604020202020204" pitchFamily="34" charset="0"/>
              <a:buChar char="•"/>
              <a:defRPr/>
            </a:pPr>
            <a:r>
              <a:rPr lang="en-US" sz="2400" dirty="0">
                <a:solidFill>
                  <a:srgbClr val="FFFFFF"/>
                </a:solidFill>
                <a:latin typeface="Inter"/>
                <a:cs typeface="Calibri"/>
              </a:rPr>
              <a:t>Reviews provide direct feedback for your suppliers.</a:t>
            </a:r>
          </a:p>
          <a:p>
            <a:pPr marL="571500" indent="-571500" algn="l">
              <a:buFont typeface="Arial" panose="020B0604020202020204" pitchFamily="34" charset="0"/>
              <a:buChar char="•"/>
              <a:defRPr/>
            </a:pPr>
            <a:r>
              <a:rPr lang="en-US" sz="2400" dirty="0">
                <a:solidFill>
                  <a:srgbClr val="FFFFFF"/>
                </a:solidFill>
                <a:latin typeface="Inter"/>
                <a:cs typeface="Calibri"/>
              </a:rPr>
              <a:t>Aggregated performance data (reviews) can help identify performance issues early and show you trending information over time and across organizations.</a:t>
            </a:r>
          </a:p>
          <a:p>
            <a:pPr marL="0" indent="0" algn="l">
              <a:buNone/>
              <a:defRPr/>
            </a:pPr>
            <a:r>
              <a:rPr lang="en-US" sz="3200" dirty="0">
                <a:solidFill>
                  <a:srgbClr val="FFFFFF"/>
                </a:solidFill>
                <a:latin typeface="Inter"/>
                <a:cs typeface="Calibri"/>
              </a:rPr>
              <a:t>Reviews are the </a:t>
            </a:r>
            <a:r>
              <a:rPr lang="en-US" sz="3200" b="1" dirty="0">
                <a:solidFill>
                  <a:srgbClr val="5BC1AE"/>
                </a:solidFill>
                <a:latin typeface="Inter"/>
                <a:cs typeface="Calibri"/>
              </a:rPr>
              <a:t>fuel</a:t>
            </a:r>
            <a:r>
              <a:rPr lang="en-US" sz="3200" dirty="0">
                <a:solidFill>
                  <a:srgbClr val="FFFFFF"/>
                </a:solidFill>
                <a:latin typeface="Inter"/>
                <a:cs typeface="Calibri"/>
              </a:rPr>
              <a:t> that powers </a:t>
            </a:r>
            <a:r>
              <a:rPr lang="en-US" sz="3200" b="1" dirty="0">
                <a:solidFill>
                  <a:srgbClr val="5BC1AE"/>
                </a:solidFill>
                <a:latin typeface="Inter"/>
                <a:cs typeface="Calibri"/>
              </a:rPr>
              <a:t>Canary</a:t>
            </a:r>
            <a:r>
              <a:rPr lang="en-US" sz="3200" b="1" dirty="0">
                <a:latin typeface="Inter"/>
                <a:cs typeface="Calibri"/>
              </a:rPr>
              <a:t>!</a:t>
            </a:r>
            <a:endParaRPr lang="en-US" sz="2400" b="1" dirty="0">
              <a:latin typeface="Inter"/>
              <a:cs typeface="Calibri"/>
            </a:endParaRPr>
          </a:p>
          <a:p>
            <a:pPr marL="571500" indent="-571500" algn="l">
              <a:defRPr/>
            </a:pPr>
            <a:endParaRPr lang="en-US" sz="2400" dirty="0">
              <a:solidFill>
                <a:srgbClr val="FFFFFF"/>
              </a:solidFill>
              <a:cs typeface="Calibri"/>
            </a:endParaRPr>
          </a:p>
          <a:p>
            <a:pPr marL="571500" indent="-571500" algn="l">
              <a:defRPr/>
            </a:pPr>
            <a:endParaRPr lang="en-US" sz="2400" dirty="0">
              <a:solidFill>
                <a:srgbClr val="FFFFFF"/>
              </a:solidFill>
              <a:cs typeface="Calibri"/>
            </a:endParaRPr>
          </a:p>
        </p:txBody>
      </p:sp>
    </p:spTree>
    <p:extLst>
      <p:ext uri="{BB962C8B-B14F-4D97-AF65-F5344CB8AC3E}">
        <p14:creationId xmlns:p14="http://schemas.microsoft.com/office/powerpoint/2010/main" val="2411592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A1BB5-6147-1ACC-92B0-06FB83CC8118}"/>
              </a:ext>
            </a:extLst>
          </p:cNvPr>
          <p:cNvSpPr>
            <a:spLocks noGrp="1"/>
          </p:cNvSpPr>
          <p:nvPr>
            <p:ph type="title"/>
          </p:nvPr>
        </p:nvSpPr>
        <p:spPr>
          <a:xfrm>
            <a:off x="207690" y="184698"/>
            <a:ext cx="4810457" cy="1196286"/>
          </a:xfrm>
        </p:spPr>
        <p:txBody>
          <a:bodyPr vert="horz" lIns="91440" tIns="45720" rIns="91440" bIns="45720" rtlCol="0" anchor="b">
            <a:normAutofit fontScale="90000"/>
          </a:bodyPr>
          <a:lstStyle/>
          <a:p>
            <a:pPr>
              <a:lnSpc>
                <a:spcPct val="90000"/>
              </a:lnSpc>
            </a:pPr>
            <a:r>
              <a:rPr lang="en-US" sz="3200" kern="1200" dirty="0">
                <a:solidFill>
                  <a:schemeClr val="tx1"/>
                </a:solidFill>
                <a:latin typeface="+mj-lt"/>
                <a:ea typeface="+mj-ea"/>
                <a:cs typeface="+mj-cs"/>
              </a:rPr>
              <a:t>2 ways to access the review form: From the CT landing page and the supplier’s page</a:t>
            </a:r>
          </a:p>
        </p:txBody>
      </p:sp>
      <p:sp>
        <p:nvSpPr>
          <p:cNvPr id="6" name="TextBox 5">
            <a:extLst>
              <a:ext uri="{FF2B5EF4-FFF2-40B4-BE49-F238E27FC236}">
                <a16:creationId xmlns:a16="http://schemas.microsoft.com/office/drawing/2014/main" id="{06DDD0DB-E156-3105-992A-ECF8E71A823F}"/>
              </a:ext>
            </a:extLst>
          </p:cNvPr>
          <p:cNvSpPr txBox="1"/>
          <p:nvPr/>
        </p:nvSpPr>
        <p:spPr>
          <a:xfrm>
            <a:off x="6385050" y="5404858"/>
            <a:ext cx="5040023" cy="512219"/>
          </a:xfrm>
          <a:prstGeom prst="rect">
            <a:avLst/>
          </a:prstGeom>
        </p:spPr>
        <p:txBody>
          <a:bodyPr vert="horz" lIns="91440" tIns="45720" rIns="91440" bIns="45720" rtlCol="0">
            <a:normAutofit fontScale="92500"/>
          </a:bodyPr>
          <a:lstStyle/>
          <a:p>
            <a:pPr>
              <a:lnSpc>
                <a:spcPct val="90000"/>
              </a:lnSpc>
              <a:spcBef>
                <a:spcPts val="1000"/>
              </a:spcBef>
            </a:pPr>
            <a:r>
              <a:rPr lang="en-US" sz="2400" b="1" kern="1200" dirty="0">
                <a:solidFill>
                  <a:schemeClr val="tx1"/>
                </a:solidFill>
                <a:latin typeface="+mn-lt"/>
                <a:ea typeface="+mn-ea"/>
                <a:cs typeface="+mn-cs"/>
              </a:rPr>
              <a:t>https://go.procurated.com/connecticut/</a:t>
            </a:r>
          </a:p>
        </p:txBody>
      </p:sp>
      <p:pic>
        <p:nvPicPr>
          <p:cNvPr id="1028" name="Picture 4" descr="A yellow rectangular object with a bird in the middle&#10;&#10;Description automatically generated">
            <a:extLst>
              <a:ext uri="{FF2B5EF4-FFF2-40B4-BE49-F238E27FC236}">
                <a16:creationId xmlns:a16="http://schemas.microsoft.com/office/drawing/2014/main" id="{B0B236BB-A834-AC14-9107-31E22576D0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931" y="1082430"/>
            <a:ext cx="6005067" cy="4211946"/>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074D6B88-01C7-0D31-4B66-945C65E38962}"/>
              </a:ext>
            </a:extLst>
          </p:cNvPr>
          <p:cNvSpPr txBox="1"/>
          <p:nvPr/>
        </p:nvSpPr>
        <p:spPr>
          <a:xfrm>
            <a:off x="1250442" y="1748322"/>
            <a:ext cx="3571810" cy="954107"/>
          </a:xfrm>
          <a:prstGeom prst="rect">
            <a:avLst/>
          </a:prstGeom>
          <a:noFill/>
        </p:spPr>
        <p:txBody>
          <a:bodyPr wrap="square">
            <a:spAutoFit/>
          </a:bodyPr>
          <a:lstStyle/>
          <a:p>
            <a:r>
              <a:rPr lang="en-US" sz="1400" b="0" i="0" u="none" strike="noStrike" dirty="0">
                <a:solidFill>
                  <a:srgbClr val="000000"/>
                </a:solidFill>
                <a:effectLst/>
                <a:latin typeface="Inter" panose="02000503000000020004"/>
              </a:rPr>
              <a:t>Include this landing page link on your intranet, contract pages, and anywhere your end users engage with procurement. You can also include the link in your email signatures!</a:t>
            </a:r>
            <a:endParaRPr lang="en-US" sz="1400" dirty="0"/>
          </a:p>
        </p:txBody>
      </p:sp>
      <p:pic>
        <p:nvPicPr>
          <p:cNvPr id="5" name="Picture 4">
            <a:extLst>
              <a:ext uri="{FF2B5EF4-FFF2-40B4-BE49-F238E27FC236}">
                <a16:creationId xmlns:a16="http://schemas.microsoft.com/office/drawing/2014/main" id="{05436063-A296-E317-DCF1-6FA634465656}"/>
              </a:ext>
            </a:extLst>
          </p:cNvPr>
          <p:cNvPicPr>
            <a:picLocks noChangeAspect="1"/>
          </p:cNvPicPr>
          <p:nvPr/>
        </p:nvPicPr>
        <p:blipFill>
          <a:blip r:embed="rId3"/>
          <a:stretch>
            <a:fillRect/>
          </a:stretch>
        </p:blipFill>
        <p:spPr>
          <a:xfrm>
            <a:off x="5561965" y="349103"/>
            <a:ext cx="6461397" cy="4706652"/>
          </a:xfrm>
          <a:prstGeom prst="rect">
            <a:avLst/>
          </a:prstGeom>
        </p:spPr>
      </p:pic>
      <p:pic>
        <p:nvPicPr>
          <p:cNvPr id="8" name="Picture 7">
            <a:extLst>
              <a:ext uri="{FF2B5EF4-FFF2-40B4-BE49-F238E27FC236}">
                <a16:creationId xmlns:a16="http://schemas.microsoft.com/office/drawing/2014/main" id="{7FF2BEE7-BD94-6F8F-C3DB-65886B8CF298}"/>
              </a:ext>
            </a:extLst>
          </p:cNvPr>
          <p:cNvPicPr>
            <a:picLocks noChangeAspect="1"/>
          </p:cNvPicPr>
          <p:nvPr/>
        </p:nvPicPr>
        <p:blipFill>
          <a:blip r:embed="rId4"/>
          <a:stretch>
            <a:fillRect/>
          </a:stretch>
        </p:blipFill>
        <p:spPr>
          <a:xfrm>
            <a:off x="395527" y="3179495"/>
            <a:ext cx="4884270" cy="331618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6049439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Custom 4">
      <a:dk1>
        <a:srgbClr val="3371E7"/>
      </a:dk1>
      <a:lt1>
        <a:srgbClr val="FFFFFF"/>
      </a:lt1>
      <a:dk2>
        <a:srgbClr val="00214D"/>
      </a:dk2>
      <a:lt2>
        <a:srgbClr val="C6D4FB"/>
      </a:lt2>
      <a:accent1>
        <a:srgbClr val="003D9C"/>
      </a:accent1>
      <a:accent2>
        <a:srgbClr val="7094F5"/>
      </a:accent2>
      <a:accent3>
        <a:srgbClr val="F27124"/>
      </a:accent3>
      <a:accent4>
        <a:srgbClr val="FAAA19"/>
      </a:accent4>
      <a:accent5>
        <a:srgbClr val="000000"/>
      </a:accent5>
      <a:accent6>
        <a:srgbClr val="FFFFFF"/>
      </a:accent6>
      <a:hlink>
        <a:srgbClr val="00214D"/>
      </a:hlink>
      <a:folHlink>
        <a:srgbClr val="00214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 State of CT Branding w Poppins" id="{E36E0D61-9853-48EF-989E-FA44A9FAED55}" vid="{909358C2-ED89-4749-835B-19034364B8FD}"/>
    </a:ext>
  </a:extLst>
</a:theme>
</file>

<file path=ppt/theme/theme3.xml><?xml version="1.0" encoding="utf-8"?>
<a:theme xmlns:a="http://schemas.openxmlformats.org/drawingml/2006/main" name="3_Office Theme">
  <a:themeElements>
    <a:clrScheme name="Custom 4">
      <a:dk1>
        <a:srgbClr val="3371E7"/>
      </a:dk1>
      <a:lt1>
        <a:srgbClr val="FFFFFF"/>
      </a:lt1>
      <a:dk2>
        <a:srgbClr val="00214D"/>
      </a:dk2>
      <a:lt2>
        <a:srgbClr val="C6D4FB"/>
      </a:lt2>
      <a:accent1>
        <a:srgbClr val="003D9C"/>
      </a:accent1>
      <a:accent2>
        <a:srgbClr val="7094F5"/>
      </a:accent2>
      <a:accent3>
        <a:srgbClr val="F27124"/>
      </a:accent3>
      <a:accent4>
        <a:srgbClr val="FAAA19"/>
      </a:accent4>
      <a:accent5>
        <a:srgbClr val="000000"/>
      </a:accent5>
      <a:accent6>
        <a:srgbClr val="FFFFFF"/>
      </a:accent6>
      <a:hlink>
        <a:srgbClr val="00214D"/>
      </a:hlink>
      <a:folHlink>
        <a:srgbClr val="00214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 State of CT Branding w Poppins" id="{D9DBF031-1FE3-4B41-A43B-E069476205AB}" vid="{A9FE079C-ADC1-4E1D-9D06-D10BAA939BB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28BC396127DE42BA01B5DDA8638BCE" ma:contentTypeVersion="18" ma:contentTypeDescription="Create a new document." ma:contentTypeScope="" ma:versionID="e47fa2fd4caa23347b22da7b8e2e5d6b">
  <xsd:schema xmlns:xsd="http://www.w3.org/2001/XMLSchema" xmlns:xs="http://www.w3.org/2001/XMLSchema" xmlns:p="http://schemas.microsoft.com/office/2006/metadata/properties" xmlns:ns1="http://schemas.microsoft.com/sharepoint/v3" xmlns:ns2="e58f63d9-30c5-40e6-be6e-84897ac69b5c" xmlns:ns3="77708f7e-7087-46f9-9e12-5bad98e7a462" targetNamespace="http://schemas.microsoft.com/office/2006/metadata/properties" ma:root="true" ma:fieldsID="a911c093f492974d711eebed5e302687" ns1:_="" ns2:_="" ns3:_="">
    <xsd:import namespace="http://schemas.microsoft.com/sharepoint/v3"/>
    <xsd:import namespace="e58f63d9-30c5-40e6-be6e-84897ac69b5c"/>
    <xsd:import namespace="77708f7e-7087-46f9-9e12-5bad98e7a462"/>
    <xsd:element name="properties">
      <xsd:complexType>
        <xsd:sequence>
          <xsd:element name="documentManagement">
            <xsd:complexType>
              <xsd:all>
                <xsd:element ref="ns2:MediaServiceMetadata" minOccurs="0"/>
                <xsd:element ref="ns2:MediaServiceFastMetadata" minOccurs="0"/>
                <xsd:element ref="ns1:_ip_UnifiedCompliancePolicyProperties" minOccurs="0"/>
                <xsd:element ref="ns1:_ip_UnifiedCompliancePolicyUIActio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0" nillable="true" ma:displayName="Unified Compliance Policy Properties" ma:hidden="true" ma:internalName="_ip_UnifiedCompliancePolicyProperties">
      <xsd:simpleType>
        <xsd:restriction base="dms:Note"/>
      </xsd:simpleType>
    </xsd:element>
    <xsd:element name="_ip_UnifiedCompliancePolicyUIAction" ma:index="1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58f63d9-30c5-40e6-be6e-84897ac69b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7708f7e-7087-46f9-9e12-5bad98e7a46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ce04268c-bab7-41a2-99cb-6890d2f7cf62}" ma:internalName="TaxCatchAll" ma:showField="CatchAllData" ma:web="77708f7e-7087-46f9-9e12-5bad98e7a4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58f63d9-30c5-40e6-be6e-84897ac69b5c">
      <Terms xmlns="http://schemas.microsoft.com/office/infopath/2007/PartnerControls"/>
    </lcf76f155ced4ddcb4097134ff3c332f>
    <TaxCatchAll xmlns="77708f7e-7087-46f9-9e12-5bad98e7a462"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4E255F57-EF68-40DB-B498-9A638E103B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58f63d9-30c5-40e6-be6e-84897ac69b5c"/>
    <ds:schemaRef ds:uri="77708f7e-7087-46f9-9e12-5bad98e7a4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C283676-9FB9-454B-91DE-828463901EDE}">
  <ds:schemaRefs>
    <ds:schemaRef ds:uri="http://schemas.microsoft.com/sharepoint/v3/contenttype/forms"/>
  </ds:schemaRefs>
</ds:datastoreItem>
</file>

<file path=customXml/itemProps3.xml><?xml version="1.0" encoding="utf-8"?>
<ds:datastoreItem xmlns:ds="http://schemas.openxmlformats.org/officeDocument/2006/customXml" ds:itemID="{414AF631-E652-4D04-8ACB-BB49180A850B}"/>
</file>

<file path=docProps/app.xml><?xml version="1.0" encoding="utf-8"?>
<Properties xmlns="http://schemas.openxmlformats.org/officeDocument/2006/extended-properties" xmlns:vt="http://schemas.openxmlformats.org/officeDocument/2006/docPropsVTypes">
  <TotalTime>1916</TotalTime>
  <Words>1075</Words>
  <Application>Microsoft Office PowerPoint</Application>
  <PresentationFormat>Widescreen</PresentationFormat>
  <Paragraphs>155</Paragraphs>
  <Slides>28</Slides>
  <Notes>9</Notes>
  <HiddenSlides>0</HiddenSlides>
  <MMClips>0</MMClips>
  <ScaleCrop>false</ScaleCrop>
  <HeadingPairs>
    <vt:vector size="6" baseType="variant">
      <vt:variant>
        <vt:lpstr>Fonts Used</vt:lpstr>
      </vt:variant>
      <vt:variant>
        <vt:i4>15</vt:i4>
      </vt:variant>
      <vt:variant>
        <vt:lpstr>Theme</vt:lpstr>
      </vt:variant>
      <vt:variant>
        <vt:i4>3</vt:i4>
      </vt:variant>
      <vt:variant>
        <vt:lpstr>Slide Titles</vt:lpstr>
      </vt:variant>
      <vt:variant>
        <vt:i4>28</vt:i4>
      </vt:variant>
    </vt:vector>
  </HeadingPairs>
  <TitlesOfParts>
    <vt:vector size="46" baseType="lpstr">
      <vt:lpstr>Aptos</vt:lpstr>
      <vt:lpstr>Aptos Display</vt:lpstr>
      <vt:lpstr>Arial</vt:lpstr>
      <vt:lpstr>Calibri</vt:lpstr>
      <vt:lpstr>Inter</vt:lpstr>
      <vt:lpstr>open-sans</vt:lpstr>
      <vt:lpstr>Poppins</vt:lpstr>
      <vt:lpstr>Poppins Black</vt:lpstr>
      <vt:lpstr>Poppins Bold</vt:lpstr>
      <vt:lpstr>Poppins ExtraBold</vt:lpstr>
      <vt:lpstr>Poppins ExtraLight</vt:lpstr>
      <vt:lpstr>Poppins Light</vt:lpstr>
      <vt:lpstr>Poppins Medium</vt:lpstr>
      <vt:lpstr>Poppins SemiBold</vt:lpstr>
      <vt:lpstr>Segoe UI</vt:lpstr>
      <vt:lpstr>1_Office Theme</vt:lpstr>
      <vt:lpstr>2_Office Theme</vt:lpstr>
      <vt:lpstr>3_Office Theme</vt:lpstr>
      <vt:lpstr>Procurement Forum</vt:lpstr>
      <vt:lpstr>Opening remarks    Gene Burk Director of Procurement Programs &amp; Services </vt:lpstr>
      <vt:lpstr>PowerPoint Presentation</vt:lpstr>
      <vt:lpstr>PowerPoint Presentation</vt:lpstr>
      <vt:lpstr>Agenda</vt:lpstr>
      <vt:lpstr>PowerPoint Presentation</vt:lpstr>
      <vt:lpstr>Data-driven, AI-powered  Contract Performance Intelligence</vt:lpstr>
      <vt:lpstr>Why do reviews matter?</vt:lpstr>
      <vt:lpstr>2 ways to access the review form: From the CT landing page and the supplier’s page</vt:lpstr>
      <vt:lpstr>PowerPoint Presentation</vt:lpstr>
      <vt:lpstr>Direct Phone Reviews</vt:lpstr>
      <vt:lpstr>From customizing their profile to getting their own custom review links, Procurated gives suppliers additional resources to boost review gathering. Be sure to send them to our supplier resources page.  </vt:lpstr>
      <vt:lpstr>Canary demo</vt:lpstr>
      <vt:lpstr>Click to edit Master title style</vt:lpstr>
      <vt:lpstr>Click to edit Master title style</vt:lpstr>
      <vt:lpstr>PowerPoint Presentation</vt:lpstr>
      <vt:lpstr>Thank you!</vt:lpstr>
      <vt:lpstr>Procurated Rollout Schedule</vt:lpstr>
      <vt:lpstr>  Set Aside Program</vt:lpstr>
      <vt:lpstr>Establishing Agency Set-Aside  SBE &amp; MBE Goals</vt:lpstr>
      <vt:lpstr>Supplier Diversity Program</vt:lpstr>
      <vt:lpstr>Reporting just got easier!</vt:lpstr>
      <vt:lpstr>Sec. 68. Subsection (l) of section 4a-60g of the general statutes is repealed and the following is substituted in lieu thereof (Effective July 1, 2024): </vt:lpstr>
      <vt:lpstr>Before</vt:lpstr>
      <vt:lpstr>Report Summary on STARS</vt:lpstr>
      <vt:lpstr>Report Summary: Non-Core</vt:lpstr>
      <vt:lpstr>Think Small Business!</vt:lpstr>
      <vt:lpstr>Open Forum  Q &amp; 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Ramos, Allison</dc:creator>
  <cp:lastModifiedBy>Gagne, Geri-Lynne</cp:lastModifiedBy>
  <cp:revision>2</cp:revision>
  <dcterms:created xsi:type="dcterms:W3CDTF">2024-07-23T12:04:19Z</dcterms:created>
  <dcterms:modified xsi:type="dcterms:W3CDTF">2024-07-31T14:55:18Z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0x0101003528BC396127DE42BA01B5DDA8638BCE</vt:lpwstr>
  </property>
</Properties>
</file>