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90" r:id="rId3"/>
    <p:sldId id="267" r:id="rId4"/>
    <p:sldId id="281" r:id="rId5"/>
    <p:sldId id="282" r:id="rId6"/>
    <p:sldId id="283" r:id="rId7"/>
    <p:sldId id="256" r:id="rId8"/>
    <p:sldId id="285" r:id="rId9"/>
    <p:sldId id="286" r:id="rId10"/>
    <p:sldId id="287" r:id="rId11"/>
    <p:sldId id="289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DA28C3-FE3A-4CFF-9FEB-3CEE87CB814B}" v="34" dt="2024-12-10T14:42:22.206"/>
    <p1510:client id="{D6205739-83AD-EEE1-8C73-FD552BCA80EF}" v="6" dt="2024-12-10T14:38:13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k, Gene" userId="S::gene.burk@ct.gov::f89c2942-b892-499f-8312-dc8f65decc48" providerId="AD" clId="Web-{D6205739-83AD-EEE1-8C73-FD552BCA80EF}"/>
    <pc:docChg chg="modSld">
      <pc:chgData name="Burk, Gene" userId="S::gene.burk@ct.gov::f89c2942-b892-499f-8312-dc8f65decc48" providerId="AD" clId="Web-{D6205739-83AD-EEE1-8C73-FD552BCA80EF}" dt="2024-12-10T14:38:13.848" v="5" actId="1076"/>
      <pc:docMkLst>
        <pc:docMk/>
      </pc:docMkLst>
      <pc:sldChg chg="modSp">
        <pc:chgData name="Burk, Gene" userId="S::gene.burk@ct.gov::f89c2942-b892-499f-8312-dc8f65decc48" providerId="AD" clId="Web-{D6205739-83AD-EEE1-8C73-FD552BCA80EF}" dt="2024-12-10T14:38:13.848" v="5" actId="1076"/>
        <pc:sldMkLst>
          <pc:docMk/>
          <pc:sldMk cId="589870326" sldId="266"/>
        </pc:sldMkLst>
        <pc:spChg chg="mod">
          <ac:chgData name="Burk, Gene" userId="S::gene.burk@ct.gov::f89c2942-b892-499f-8312-dc8f65decc48" providerId="AD" clId="Web-{D6205739-83AD-EEE1-8C73-FD552BCA80EF}" dt="2024-12-10T14:38:00.301" v="2" actId="1076"/>
          <ac:spMkLst>
            <pc:docMk/>
            <pc:sldMk cId="589870326" sldId="266"/>
            <ac:spMk id="8" creationId="{E9C11A26-867D-BC88-31BA-CF654C9CB104}"/>
          </ac:spMkLst>
        </pc:spChg>
        <pc:picChg chg="mod">
          <ac:chgData name="Burk, Gene" userId="S::gene.burk@ct.gov::f89c2942-b892-499f-8312-dc8f65decc48" providerId="AD" clId="Web-{D6205739-83AD-EEE1-8C73-FD552BCA80EF}" dt="2024-12-10T14:38:13.848" v="5" actId="1076"/>
          <ac:picMkLst>
            <pc:docMk/>
            <pc:sldMk cId="589870326" sldId="266"/>
            <ac:picMk id="5" creationId="{766CB4EA-2FEB-5D12-1D11-17029571C68E}"/>
          </ac:picMkLst>
        </pc:picChg>
      </pc:sldChg>
    </pc:docChg>
  </pc:docChgLst>
  <pc:docChgLst>
    <pc:chgData name="Ramos, Allison" userId="454e462d-aadb-4d62-980f-172d6b2cd9e5" providerId="ADAL" clId="{8FDA28C3-FE3A-4CFF-9FEB-3CEE87CB814B}"/>
    <pc:docChg chg="undo custSel addSld delSld modSld sldOrd">
      <pc:chgData name="Ramos, Allison" userId="454e462d-aadb-4d62-980f-172d6b2cd9e5" providerId="ADAL" clId="{8FDA28C3-FE3A-4CFF-9FEB-3CEE87CB814B}" dt="2024-12-10T18:20:04.823" v="32"/>
      <pc:docMkLst>
        <pc:docMk/>
      </pc:docMkLst>
      <pc:sldChg chg="modSp mod">
        <pc:chgData name="Ramos, Allison" userId="454e462d-aadb-4d62-980f-172d6b2cd9e5" providerId="ADAL" clId="{8FDA28C3-FE3A-4CFF-9FEB-3CEE87CB814B}" dt="2024-12-09T14:56:28.133" v="23" actId="113"/>
        <pc:sldMkLst>
          <pc:docMk/>
          <pc:sldMk cId="1908562821" sldId="256"/>
        </pc:sldMkLst>
        <pc:spChg chg="mod">
          <ac:chgData name="Ramos, Allison" userId="454e462d-aadb-4d62-980f-172d6b2cd9e5" providerId="ADAL" clId="{8FDA28C3-FE3A-4CFF-9FEB-3CEE87CB814B}" dt="2024-12-09T14:56:28.133" v="23" actId="113"/>
          <ac:spMkLst>
            <pc:docMk/>
            <pc:sldMk cId="1908562821" sldId="256"/>
            <ac:spMk id="4" creationId="{D3AC1A7D-E9C3-FDAD-7C7F-9EE51979AF3D}"/>
          </ac:spMkLst>
        </pc:spChg>
      </pc:sldChg>
      <pc:sldChg chg="del">
        <pc:chgData name="Ramos, Allison" userId="454e462d-aadb-4d62-980f-172d6b2cd9e5" providerId="ADAL" clId="{8FDA28C3-FE3A-4CFF-9FEB-3CEE87CB814B}" dt="2024-12-10T14:42:15.485" v="28" actId="2696"/>
        <pc:sldMkLst>
          <pc:docMk/>
          <pc:sldMk cId="589870326" sldId="266"/>
        </pc:sldMkLst>
      </pc:sldChg>
      <pc:sldChg chg="ord">
        <pc:chgData name="Ramos, Allison" userId="454e462d-aadb-4d62-980f-172d6b2cd9e5" providerId="ADAL" clId="{8FDA28C3-FE3A-4CFF-9FEB-3CEE87CB814B}" dt="2024-12-10T18:20:04.823" v="32"/>
        <pc:sldMkLst>
          <pc:docMk/>
          <pc:sldMk cId="2200287946" sldId="267"/>
        </pc:sldMkLst>
      </pc:sldChg>
      <pc:sldChg chg="modSp mod">
        <pc:chgData name="Ramos, Allison" userId="454e462d-aadb-4d62-980f-172d6b2cd9e5" providerId="ADAL" clId="{8FDA28C3-FE3A-4CFF-9FEB-3CEE87CB814B}" dt="2024-12-09T14:57:23.202" v="26" actId="1076"/>
        <pc:sldMkLst>
          <pc:docMk/>
          <pc:sldMk cId="2175629271" sldId="281"/>
        </pc:sldMkLst>
        <pc:spChg chg="mod">
          <ac:chgData name="Ramos, Allison" userId="454e462d-aadb-4d62-980f-172d6b2cd9e5" providerId="ADAL" clId="{8FDA28C3-FE3A-4CFF-9FEB-3CEE87CB814B}" dt="2024-12-09T14:57:14.217" v="25" actId="1076"/>
          <ac:spMkLst>
            <pc:docMk/>
            <pc:sldMk cId="2175629271" sldId="281"/>
            <ac:spMk id="6" creationId="{EDF58662-EC77-E35F-C2F7-1BA97EE46D72}"/>
          </ac:spMkLst>
        </pc:spChg>
        <pc:spChg chg="mod">
          <ac:chgData name="Ramos, Allison" userId="454e462d-aadb-4d62-980f-172d6b2cd9e5" providerId="ADAL" clId="{8FDA28C3-FE3A-4CFF-9FEB-3CEE87CB814B}" dt="2024-12-09T14:57:23.202" v="26" actId="1076"/>
          <ac:spMkLst>
            <pc:docMk/>
            <pc:sldMk cId="2175629271" sldId="281"/>
            <ac:spMk id="8" creationId="{27A4641E-9DEE-7189-2195-29386CFA6546}"/>
          </ac:spMkLst>
        </pc:spChg>
      </pc:sldChg>
      <pc:sldChg chg="modSp">
        <pc:chgData name="Ramos, Allison" userId="454e462d-aadb-4d62-980f-172d6b2cd9e5" providerId="ADAL" clId="{8FDA28C3-FE3A-4CFF-9FEB-3CEE87CB814B}" dt="2024-12-09T14:47:23.925" v="3" actId="13782"/>
        <pc:sldMkLst>
          <pc:docMk/>
          <pc:sldMk cId="158541218" sldId="287"/>
        </pc:sldMkLst>
        <pc:graphicFrameChg chg="mod">
          <ac:chgData name="Ramos, Allison" userId="454e462d-aadb-4d62-980f-172d6b2cd9e5" providerId="ADAL" clId="{8FDA28C3-FE3A-4CFF-9FEB-3CEE87CB814B}" dt="2024-12-09T14:47:23.925" v="3" actId="13782"/>
          <ac:graphicFrameMkLst>
            <pc:docMk/>
            <pc:sldMk cId="158541218" sldId="287"/>
            <ac:graphicFrameMk id="5" creationId="{F1128F22-C1C2-C50F-168E-8D42CBBC3FAE}"/>
          </ac:graphicFrameMkLst>
        </pc:graphicFrameChg>
      </pc:sldChg>
      <pc:sldChg chg="addSp delSp modSp mod">
        <pc:chgData name="Ramos, Allison" userId="454e462d-aadb-4d62-980f-172d6b2cd9e5" providerId="ADAL" clId="{8FDA28C3-FE3A-4CFF-9FEB-3CEE87CB814B}" dt="2024-12-10T14:42:22.206" v="30" actId="20577"/>
        <pc:sldMkLst>
          <pc:docMk/>
          <pc:sldMk cId="3604651275" sldId="290"/>
        </pc:sldMkLst>
        <pc:spChg chg="add del">
          <ac:chgData name="Ramos, Allison" userId="454e462d-aadb-4d62-980f-172d6b2cd9e5" providerId="ADAL" clId="{8FDA28C3-FE3A-4CFF-9FEB-3CEE87CB814B}" dt="2024-12-09T14:51:10.376" v="14" actId="11529"/>
          <ac:spMkLst>
            <pc:docMk/>
            <pc:sldMk cId="3604651275" sldId="290"/>
            <ac:spMk id="3" creationId="{082FBE8F-45AE-D1F8-721E-545E9603522E}"/>
          </ac:spMkLst>
        </pc:spChg>
        <pc:graphicFrameChg chg="mod">
          <ac:chgData name="Ramos, Allison" userId="454e462d-aadb-4d62-980f-172d6b2cd9e5" providerId="ADAL" clId="{8FDA28C3-FE3A-4CFF-9FEB-3CEE87CB814B}" dt="2024-12-10T14:42:22.206" v="30" actId="20577"/>
          <ac:graphicFrameMkLst>
            <pc:docMk/>
            <pc:sldMk cId="3604651275" sldId="290"/>
            <ac:graphicFrameMk id="7" creationId="{6267F415-2A70-2A53-D553-0C1473C9AC5A}"/>
          </ac:graphicFrameMkLst>
        </pc:graphicFrameChg>
      </pc:sldChg>
      <pc:sldChg chg="add">
        <pc:chgData name="Ramos, Allison" userId="454e462d-aadb-4d62-980f-172d6b2cd9e5" providerId="ADAL" clId="{8FDA28C3-FE3A-4CFF-9FEB-3CEE87CB814B}" dt="2024-12-10T14:42:08.896" v="27"/>
        <pc:sldMkLst>
          <pc:docMk/>
          <pc:sldMk cId="3289493994" sldId="291"/>
        </pc:sldMkLst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EFE569-1909-428C-AA2B-B949AE7E320F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C7A75CA-B6CA-401D-B42E-BEDB3AB3D22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/>
            <a:t>Updates</a:t>
          </a:r>
        </a:p>
      </dgm:t>
    </dgm:pt>
    <dgm:pt modelId="{CD289316-6BD8-4300-80AF-C8A0250D4E66}" type="parTrans" cxnId="{A287B97F-B39A-4C33-861D-1A5DEF259A53}">
      <dgm:prSet/>
      <dgm:spPr/>
      <dgm:t>
        <a:bodyPr/>
        <a:lstStyle/>
        <a:p>
          <a:endParaRPr lang="en-US"/>
        </a:p>
      </dgm:t>
    </dgm:pt>
    <dgm:pt modelId="{EBCC2603-7B89-42A1-9274-B3511594BB91}" type="sibTrans" cxnId="{A287B97F-B39A-4C33-861D-1A5DEF259A53}">
      <dgm:prSet/>
      <dgm:spPr/>
      <dgm:t>
        <a:bodyPr/>
        <a:lstStyle/>
        <a:p>
          <a:endParaRPr lang="en-US"/>
        </a:p>
      </dgm:t>
    </dgm:pt>
    <dgm:pt modelId="{31ABD023-5304-4C20-A540-42A20EFF8859}">
      <dgm:prSet/>
      <dgm:spPr/>
      <dgm:t>
        <a:bodyPr/>
        <a:lstStyle/>
        <a:p>
          <a:r>
            <a:rPr lang="en-US"/>
            <a:t>CT Gateway</a:t>
          </a:r>
        </a:p>
      </dgm:t>
    </dgm:pt>
    <dgm:pt modelId="{16D64FE6-FAA9-416B-BD31-2C7E39061A25}" type="parTrans" cxnId="{4D472201-69C3-4178-B6C7-D562F7FD2857}">
      <dgm:prSet/>
      <dgm:spPr/>
      <dgm:t>
        <a:bodyPr/>
        <a:lstStyle/>
        <a:p>
          <a:endParaRPr lang="en-US"/>
        </a:p>
      </dgm:t>
    </dgm:pt>
    <dgm:pt modelId="{FB278A02-9D07-4AC7-99F7-ABFC0AF41248}" type="sibTrans" cxnId="{4D472201-69C3-4178-B6C7-D562F7FD2857}">
      <dgm:prSet/>
      <dgm:spPr/>
      <dgm:t>
        <a:bodyPr/>
        <a:lstStyle/>
        <a:p>
          <a:endParaRPr lang="en-US"/>
        </a:p>
      </dgm:t>
    </dgm:pt>
    <dgm:pt modelId="{E7AADF72-0418-4208-BE36-C4140853D398}">
      <dgm:prSet/>
      <dgm:spPr/>
      <dgm:t>
        <a:bodyPr/>
        <a:lstStyle/>
        <a:p>
          <a:r>
            <a:rPr lang="en-US"/>
            <a:t>P-Card</a:t>
          </a:r>
        </a:p>
      </dgm:t>
    </dgm:pt>
    <dgm:pt modelId="{09504EA9-F243-4F6F-B4B5-83A3B8CAF744}" type="parTrans" cxnId="{BC3B6E37-B834-4DC0-827B-91E15178AFFC}">
      <dgm:prSet/>
      <dgm:spPr/>
      <dgm:t>
        <a:bodyPr/>
        <a:lstStyle/>
        <a:p>
          <a:endParaRPr lang="en-US"/>
        </a:p>
      </dgm:t>
    </dgm:pt>
    <dgm:pt modelId="{1312256C-E125-4FFF-9D9B-5BEE4C6A9EC5}" type="sibTrans" cxnId="{BC3B6E37-B834-4DC0-827B-91E15178AFFC}">
      <dgm:prSet/>
      <dgm:spPr/>
      <dgm:t>
        <a:bodyPr/>
        <a:lstStyle/>
        <a:p>
          <a:endParaRPr lang="en-US"/>
        </a:p>
      </dgm:t>
    </dgm:pt>
    <dgm:pt modelId="{ABE32B22-BB9C-46F5-8801-32C916857508}">
      <dgm:prSet/>
      <dgm:spPr/>
      <dgm:t>
        <a:bodyPr/>
        <a:lstStyle/>
        <a:p>
          <a:r>
            <a:rPr lang="en-US" err="1"/>
            <a:t>Procurated</a:t>
          </a:r>
          <a:endParaRPr lang="en-US"/>
        </a:p>
      </dgm:t>
    </dgm:pt>
    <dgm:pt modelId="{E8ADB918-BB25-4E41-B6FF-A9FE30AE177C}" type="parTrans" cxnId="{C48B20D4-D567-45EB-8FC3-9066AC83ADF9}">
      <dgm:prSet/>
      <dgm:spPr/>
      <dgm:t>
        <a:bodyPr/>
        <a:lstStyle/>
        <a:p>
          <a:endParaRPr lang="en-US"/>
        </a:p>
      </dgm:t>
    </dgm:pt>
    <dgm:pt modelId="{29160426-43B3-4662-9A93-CA038E53067B}" type="sibTrans" cxnId="{C48B20D4-D567-45EB-8FC3-9066AC83ADF9}">
      <dgm:prSet/>
      <dgm:spPr/>
      <dgm:t>
        <a:bodyPr/>
        <a:lstStyle/>
        <a:p>
          <a:endParaRPr lang="en-US"/>
        </a:p>
      </dgm:t>
    </dgm:pt>
    <dgm:pt modelId="{6E0DDE4D-1614-42E2-98F7-7005AE50C37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/>
            <a:t>GL 71</a:t>
          </a:r>
        </a:p>
      </dgm:t>
    </dgm:pt>
    <dgm:pt modelId="{62298D5E-14DE-4B81-B1A7-1402A93EF392}" type="parTrans" cxnId="{7CC19809-60B7-4954-8BB0-7437262BB975}">
      <dgm:prSet/>
      <dgm:spPr/>
      <dgm:t>
        <a:bodyPr/>
        <a:lstStyle/>
        <a:p>
          <a:endParaRPr lang="en-US"/>
        </a:p>
      </dgm:t>
    </dgm:pt>
    <dgm:pt modelId="{B7B5329F-D510-4A42-BF80-DADB60A4CB3B}" type="sibTrans" cxnId="{7CC19809-60B7-4954-8BB0-7437262BB975}">
      <dgm:prSet/>
      <dgm:spPr/>
      <dgm:t>
        <a:bodyPr/>
        <a:lstStyle/>
        <a:p>
          <a:endParaRPr lang="en-US"/>
        </a:p>
      </dgm:t>
    </dgm:pt>
    <dgm:pt modelId="{8ECC3657-1662-488E-B3EF-F5F8DCCB597E}" type="pres">
      <dgm:prSet presAssocID="{9FEFE569-1909-428C-AA2B-B949AE7E320F}" presName="linear" presStyleCnt="0">
        <dgm:presLayoutVars>
          <dgm:dir/>
          <dgm:animLvl val="lvl"/>
          <dgm:resizeHandles val="exact"/>
        </dgm:presLayoutVars>
      </dgm:prSet>
      <dgm:spPr/>
    </dgm:pt>
    <dgm:pt modelId="{543CD59D-4162-4D67-9EFA-34CEE17CC05C}" type="pres">
      <dgm:prSet presAssocID="{EC7A75CA-B6CA-401D-B42E-BEDB3AB3D22E}" presName="parentLin" presStyleCnt="0"/>
      <dgm:spPr/>
    </dgm:pt>
    <dgm:pt modelId="{A3EE223D-9922-4AF8-B86D-A0C91C3C8E4D}" type="pres">
      <dgm:prSet presAssocID="{EC7A75CA-B6CA-401D-B42E-BEDB3AB3D22E}" presName="parentLeftMargin" presStyleLbl="node1" presStyleIdx="0" presStyleCnt="2"/>
      <dgm:spPr/>
    </dgm:pt>
    <dgm:pt modelId="{F31758E5-C4EC-43FA-8227-F1128C42CF47}" type="pres">
      <dgm:prSet presAssocID="{EC7A75CA-B6CA-401D-B42E-BEDB3AB3D22E}" presName="parentText" presStyleLbl="node1" presStyleIdx="0" presStyleCnt="2" custScaleY="65993" custLinFactNeighborX="-2286" custLinFactNeighborY="658">
        <dgm:presLayoutVars>
          <dgm:chMax val="0"/>
          <dgm:bulletEnabled val="1"/>
        </dgm:presLayoutVars>
      </dgm:prSet>
      <dgm:spPr>
        <a:prstGeom prst="flowChartProcess">
          <a:avLst/>
        </a:prstGeom>
      </dgm:spPr>
    </dgm:pt>
    <dgm:pt modelId="{0B64A856-CAD5-4CF7-9364-600C801FE464}" type="pres">
      <dgm:prSet presAssocID="{EC7A75CA-B6CA-401D-B42E-BEDB3AB3D22E}" presName="negativeSpace" presStyleCnt="0"/>
      <dgm:spPr/>
    </dgm:pt>
    <dgm:pt modelId="{20472200-63D8-46D8-82E6-3B3D53A4E811}" type="pres">
      <dgm:prSet presAssocID="{EC7A75CA-B6CA-401D-B42E-BEDB3AB3D22E}" presName="childText" presStyleLbl="conFgAcc1" presStyleIdx="0" presStyleCnt="2">
        <dgm:presLayoutVars>
          <dgm:bulletEnabled val="1"/>
        </dgm:presLayoutVars>
      </dgm:prSet>
      <dgm:spPr/>
    </dgm:pt>
    <dgm:pt modelId="{603FAC07-5897-4E68-B71E-195C9C482888}" type="pres">
      <dgm:prSet presAssocID="{EBCC2603-7B89-42A1-9274-B3511594BB91}" presName="spaceBetweenRectangles" presStyleCnt="0"/>
      <dgm:spPr/>
    </dgm:pt>
    <dgm:pt modelId="{CB961F7B-3CAE-439B-8DD1-79178D012854}" type="pres">
      <dgm:prSet presAssocID="{6E0DDE4D-1614-42E2-98F7-7005AE50C379}" presName="parentLin" presStyleCnt="0"/>
      <dgm:spPr/>
    </dgm:pt>
    <dgm:pt modelId="{26E9A533-BCC4-4A42-91C5-DD79F1989B5A}" type="pres">
      <dgm:prSet presAssocID="{6E0DDE4D-1614-42E2-98F7-7005AE50C379}" presName="parentLeftMargin" presStyleLbl="node1" presStyleIdx="0" presStyleCnt="2"/>
      <dgm:spPr/>
    </dgm:pt>
    <dgm:pt modelId="{A097224B-0715-411C-8836-B4B396CC6EBE}" type="pres">
      <dgm:prSet presAssocID="{6E0DDE4D-1614-42E2-98F7-7005AE50C379}" presName="parentText" presStyleLbl="node1" presStyleIdx="1" presStyleCnt="2" custScaleY="66581">
        <dgm:presLayoutVars>
          <dgm:chMax val="0"/>
          <dgm:bulletEnabled val="1"/>
        </dgm:presLayoutVars>
      </dgm:prSet>
      <dgm:spPr>
        <a:prstGeom prst="flowChartProcess">
          <a:avLst/>
        </a:prstGeom>
      </dgm:spPr>
    </dgm:pt>
    <dgm:pt modelId="{1EAFFE46-90F7-46E4-B22F-B1784D4548B7}" type="pres">
      <dgm:prSet presAssocID="{6E0DDE4D-1614-42E2-98F7-7005AE50C379}" presName="negativeSpace" presStyleCnt="0"/>
      <dgm:spPr/>
    </dgm:pt>
    <dgm:pt modelId="{4808FFB2-42A3-47D5-8EC3-DB22C8F4420B}" type="pres">
      <dgm:prSet presAssocID="{6E0DDE4D-1614-42E2-98F7-7005AE50C37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D472201-69C3-4178-B6C7-D562F7FD2857}" srcId="{EC7A75CA-B6CA-401D-B42E-BEDB3AB3D22E}" destId="{31ABD023-5304-4C20-A540-42A20EFF8859}" srcOrd="0" destOrd="0" parTransId="{16D64FE6-FAA9-416B-BD31-2C7E39061A25}" sibTransId="{FB278A02-9D07-4AC7-99F7-ABFC0AF41248}"/>
    <dgm:cxn modelId="{7CC19809-60B7-4954-8BB0-7437262BB975}" srcId="{9FEFE569-1909-428C-AA2B-B949AE7E320F}" destId="{6E0DDE4D-1614-42E2-98F7-7005AE50C379}" srcOrd="1" destOrd="0" parTransId="{62298D5E-14DE-4B81-B1A7-1402A93EF392}" sibTransId="{B7B5329F-D510-4A42-BF80-DADB60A4CB3B}"/>
    <dgm:cxn modelId="{3A34990B-D210-4D82-BDDE-876BF15DBD90}" type="presOf" srcId="{6E0DDE4D-1614-42E2-98F7-7005AE50C379}" destId="{26E9A533-BCC4-4A42-91C5-DD79F1989B5A}" srcOrd="0" destOrd="0" presId="urn:microsoft.com/office/officeart/2005/8/layout/list1"/>
    <dgm:cxn modelId="{E77A6F28-C2DD-4ADE-8453-E974BAD43EB2}" type="presOf" srcId="{6E0DDE4D-1614-42E2-98F7-7005AE50C379}" destId="{A097224B-0715-411C-8836-B4B396CC6EBE}" srcOrd="1" destOrd="0" presId="urn:microsoft.com/office/officeart/2005/8/layout/list1"/>
    <dgm:cxn modelId="{BC3B6E37-B834-4DC0-827B-91E15178AFFC}" srcId="{EC7A75CA-B6CA-401D-B42E-BEDB3AB3D22E}" destId="{E7AADF72-0418-4208-BE36-C4140853D398}" srcOrd="1" destOrd="0" parTransId="{09504EA9-F243-4F6F-B4B5-83A3B8CAF744}" sibTransId="{1312256C-E125-4FFF-9D9B-5BEE4C6A9EC5}"/>
    <dgm:cxn modelId="{B848255E-9470-43F5-BB54-CEF6CB5A3082}" type="presOf" srcId="{31ABD023-5304-4C20-A540-42A20EFF8859}" destId="{20472200-63D8-46D8-82E6-3B3D53A4E811}" srcOrd="0" destOrd="0" presId="urn:microsoft.com/office/officeart/2005/8/layout/list1"/>
    <dgm:cxn modelId="{C2752452-BC33-4A93-A277-E396E43D9A64}" type="presOf" srcId="{9FEFE569-1909-428C-AA2B-B949AE7E320F}" destId="{8ECC3657-1662-488E-B3EF-F5F8DCCB597E}" srcOrd="0" destOrd="0" presId="urn:microsoft.com/office/officeart/2005/8/layout/list1"/>
    <dgm:cxn modelId="{EB415775-C7F4-4DC8-9BF1-40C2CB926A71}" type="presOf" srcId="{ABE32B22-BB9C-46F5-8801-32C916857508}" destId="{20472200-63D8-46D8-82E6-3B3D53A4E811}" srcOrd="0" destOrd="2" presId="urn:microsoft.com/office/officeart/2005/8/layout/list1"/>
    <dgm:cxn modelId="{A287B97F-B39A-4C33-861D-1A5DEF259A53}" srcId="{9FEFE569-1909-428C-AA2B-B949AE7E320F}" destId="{EC7A75CA-B6CA-401D-B42E-BEDB3AB3D22E}" srcOrd="0" destOrd="0" parTransId="{CD289316-6BD8-4300-80AF-C8A0250D4E66}" sibTransId="{EBCC2603-7B89-42A1-9274-B3511594BB91}"/>
    <dgm:cxn modelId="{862E1993-AD4F-43C7-8DFF-45D005A4934A}" type="presOf" srcId="{EC7A75CA-B6CA-401D-B42E-BEDB3AB3D22E}" destId="{F31758E5-C4EC-43FA-8227-F1128C42CF47}" srcOrd="1" destOrd="0" presId="urn:microsoft.com/office/officeart/2005/8/layout/list1"/>
    <dgm:cxn modelId="{5BF69694-436F-43B6-A5EF-45A97654C165}" type="presOf" srcId="{E7AADF72-0418-4208-BE36-C4140853D398}" destId="{20472200-63D8-46D8-82E6-3B3D53A4E811}" srcOrd="0" destOrd="1" presId="urn:microsoft.com/office/officeart/2005/8/layout/list1"/>
    <dgm:cxn modelId="{A2099FBC-B132-4FEC-A6BA-262E89500E56}" type="presOf" srcId="{EC7A75CA-B6CA-401D-B42E-BEDB3AB3D22E}" destId="{A3EE223D-9922-4AF8-B86D-A0C91C3C8E4D}" srcOrd="0" destOrd="0" presId="urn:microsoft.com/office/officeart/2005/8/layout/list1"/>
    <dgm:cxn modelId="{C48B20D4-D567-45EB-8FC3-9066AC83ADF9}" srcId="{EC7A75CA-B6CA-401D-B42E-BEDB3AB3D22E}" destId="{ABE32B22-BB9C-46F5-8801-32C916857508}" srcOrd="2" destOrd="0" parTransId="{E8ADB918-BB25-4E41-B6FF-A9FE30AE177C}" sibTransId="{29160426-43B3-4662-9A93-CA038E53067B}"/>
    <dgm:cxn modelId="{27A341CD-FA9F-496E-A6DC-AACFDF2EC3F8}" type="presParOf" srcId="{8ECC3657-1662-488E-B3EF-F5F8DCCB597E}" destId="{543CD59D-4162-4D67-9EFA-34CEE17CC05C}" srcOrd="0" destOrd="0" presId="urn:microsoft.com/office/officeart/2005/8/layout/list1"/>
    <dgm:cxn modelId="{CCCD8894-4455-4071-ABE2-A6C4207733BE}" type="presParOf" srcId="{543CD59D-4162-4D67-9EFA-34CEE17CC05C}" destId="{A3EE223D-9922-4AF8-B86D-A0C91C3C8E4D}" srcOrd="0" destOrd="0" presId="urn:microsoft.com/office/officeart/2005/8/layout/list1"/>
    <dgm:cxn modelId="{93A226AE-644E-4E01-B378-EC958732869B}" type="presParOf" srcId="{543CD59D-4162-4D67-9EFA-34CEE17CC05C}" destId="{F31758E5-C4EC-43FA-8227-F1128C42CF47}" srcOrd="1" destOrd="0" presId="urn:microsoft.com/office/officeart/2005/8/layout/list1"/>
    <dgm:cxn modelId="{C3A3BA25-D570-4953-8767-68F8BA3749AE}" type="presParOf" srcId="{8ECC3657-1662-488E-B3EF-F5F8DCCB597E}" destId="{0B64A856-CAD5-4CF7-9364-600C801FE464}" srcOrd="1" destOrd="0" presId="urn:microsoft.com/office/officeart/2005/8/layout/list1"/>
    <dgm:cxn modelId="{AEB6A5AF-CE0C-4E17-AAEE-52F0A954BF87}" type="presParOf" srcId="{8ECC3657-1662-488E-B3EF-F5F8DCCB597E}" destId="{20472200-63D8-46D8-82E6-3B3D53A4E811}" srcOrd="2" destOrd="0" presId="urn:microsoft.com/office/officeart/2005/8/layout/list1"/>
    <dgm:cxn modelId="{718DD9A6-7B5A-44AA-84A7-BD1B99D70C1C}" type="presParOf" srcId="{8ECC3657-1662-488E-B3EF-F5F8DCCB597E}" destId="{603FAC07-5897-4E68-B71E-195C9C482888}" srcOrd="3" destOrd="0" presId="urn:microsoft.com/office/officeart/2005/8/layout/list1"/>
    <dgm:cxn modelId="{2E39A512-A76F-4247-B4AC-66125B1EF68A}" type="presParOf" srcId="{8ECC3657-1662-488E-B3EF-F5F8DCCB597E}" destId="{CB961F7B-3CAE-439B-8DD1-79178D012854}" srcOrd="4" destOrd="0" presId="urn:microsoft.com/office/officeart/2005/8/layout/list1"/>
    <dgm:cxn modelId="{1186F5E3-EE44-4BAF-BCBB-C1A57D7F7300}" type="presParOf" srcId="{CB961F7B-3CAE-439B-8DD1-79178D012854}" destId="{26E9A533-BCC4-4A42-91C5-DD79F1989B5A}" srcOrd="0" destOrd="0" presId="urn:microsoft.com/office/officeart/2005/8/layout/list1"/>
    <dgm:cxn modelId="{F5FA9BE3-B93B-4A32-80C6-243977F6B3E1}" type="presParOf" srcId="{CB961F7B-3CAE-439B-8DD1-79178D012854}" destId="{A097224B-0715-411C-8836-B4B396CC6EBE}" srcOrd="1" destOrd="0" presId="urn:microsoft.com/office/officeart/2005/8/layout/list1"/>
    <dgm:cxn modelId="{D9F219B7-7DE9-4F70-B2C5-C99FB7719B63}" type="presParOf" srcId="{8ECC3657-1662-488E-B3EF-F5F8DCCB597E}" destId="{1EAFFE46-90F7-46E4-B22F-B1784D4548B7}" srcOrd="5" destOrd="0" presId="urn:microsoft.com/office/officeart/2005/8/layout/list1"/>
    <dgm:cxn modelId="{2B34570F-7330-4BD8-9878-08EF7B88CD9A}" type="presParOf" srcId="{8ECC3657-1662-488E-B3EF-F5F8DCCB597E}" destId="{4808FFB2-42A3-47D5-8EC3-DB22C8F4420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F48D0D-4656-46AF-9CC1-1E17865AA835}" type="doc">
      <dgm:prSet loTypeId="urn:microsoft.com/office/officeart/2005/8/layout/hierarchy3" loCatId="hierarchy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9CC88DB-8DAF-4DDF-B498-720A4F8347A2}">
      <dgm:prSet/>
      <dgm:spPr/>
      <dgm:t>
        <a:bodyPr/>
        <a:lstStyle/>
        <a:p>
          <a:r>
            <a:rPr lang="en-US"/>
            <a:t>What is it?</a:t>
          </a:r>
        </a:p>
      </dgm:t>
    </dgm:pt>
    <dgm:pt modelId="{FE4F4370-6C69-4078-A7FD-086DE269A647}" type="parTrans" cxnId="{62484E42-D99E-4D8D-8170-B28C3BA7776F}">
      <dgm:prSet/>
      <dgm:spPr/>
      <dgm:t>
        <a:bodyPr/>
        <a:lstStyle/>
        <a:p>
          <a:endParaRPr lang="en-US"/>
        </a:p>
      </dgm:t>
    </dgm:pt>
    <dgm:pt modelId="{E4689B8E-6F31-41EF-9525-095138F4C623}" type="sibTrans" cxnId="{62484E42-D99E-4D8D-8170-B28C3BA7776F}">
      <dgm:prSet/>
      <dgm:spPr/>
      <dgm:t>
        <a:bodyPr/>
        <a:lstStyle/>
        <a:p>
          <a:endParaRPr lang="en-US"/>
        </a:p>
      </dgm:t>
    </dgm:pt>
    <dgm:pt modelId="{1830FFF5-1433-46C5-AB6F-41AFD22518FE}">
      <dgm:prSet/>
      <dgm:spPr/>
      <dgm:t>
        <a:bodyPr/>
        <a:lstStyle/>
        <a:p>
          <a:r>
            <a:rPr lang="en-US"/>
            <a:t>What’s changing?</a:t>
          </a:r>
        </a:p>
      </dgm:t>
    </dgm:pt>
    <dgm:pt modelId="{814E5013-9150-4761-95CA-AEF0B7B7C797}" type="parTrans" cxnId="{2BDA55BF-FD9F-4D79-A79C-F111F733BA60}">
      <dgm:prSet/>
      <dgm:spPr/>
      <dgm:t>
        <a:bodyPr/>
        <a:lstStyle/>
        <a:p>
          <a:endParaRPr lang="en-US"/>
        </a:p>
      </dgm:t>
    </dgm:pt>
    <dgm:pt modelId="{7391BE99-E55B-4671-9CA6-AB69206E49F3}" type="sibTrans" cxnId="{2BDA55BF-FD9F-4D79-A79C-F111F733BA60}">
      <dgm:prSet/>
      <dgm:spPr/>
      <dgm:t>
        <a:bodyPr/>
        <a:lstStyle/>
        <a:p>
          <a:endParaRPr lang="en-US"/>
        </a:p>
      </dgm:t>
    </dgm:pt>
    <dgm:pt modelId="{DFD4915C-D0D8-4EBC-B160-C2883DFFE259}">
      <dgm:prSet/>
      <dgm:spPr/>
      <dgm:t>
        <a:bodyPr/>
        <a:lstStyle/>
        <a:p>
          <a:r>
            <a:rPr lang="en-US"/>
            <a:t>What do I need to do?</a:t>
          </a:r>
        </a:p>
      </dgm:t>
    </dgm:pt>
    <dgm:pt modelId="{648B297F-94B4-4888-B9E1-5D69348D074A}" type="parTrans" cxnId="{397769BD-BD89-4CF4-B828-8558D6C2C3A5}">
      <dgm:prSet/>
      <dgm:spPr/>
      <dgm:t>
        <a:bodyPr/>
        <a:lstStyle/>
        <a:p>
          <a:endParaRPr lang="en-US"/>
        </a:p>
      </dgm:t>
    </dgm:pt>
    <dgm:pt modelId="{83BCE22A-BE06-4082-B533-CB30536BE83F}" type="sibTrans" cxnId="{397769BD-BD89-4CF4-B828-8558D6C2C3A5}">
      <dgm:prSet/>
      <dgm:spPr/>
      <dgm:t>
        <a:bodyPr/>
        <a:lstStyle/>
        <a:p>
          <a:endParaRPr lang="en-US"/>
        </a:p>
      </dgm:t>
    </dgm:pt>
    <dgm:pt modelId="{4AE086D4-D2F8-4033-870E-5593F08FE55A}" type="pres">
      <dgm:prSet presAssocID="{21F48D0D-4656-46AF-9CC1-1E17865AA83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3014328-1845-46CD-AA21-3EB0B459D6AB}" type="pres">
      <dgm:prSet presAssocID="{E9CC88DB-8DAF-4DDF-B498-720A4F8347A2}" presName="root" presStyleCnt="0"/>
      <dgm:spPr/>
    </dgm:pt>
    <dgm:pt modelId="{6FC01E15-98E5-497A-815B-DF26101C063B}" type="pres">
      <dgm:prSet presAssocID="{E9CC88DB-8DAF-4DDF-B498-720A4F8347A2}" presName="rootComposite" presStyleCnt="0"/>
      <dgm:spPr/>
    </dgm:pt>
    <dgm:pt modelId="{E1BE80C1-EE14-4FBD-9C10-39A38088BD57}" type="pres">
      <dgm:prSet presAssocID="{E9CC88DB-8DAF-4DDF-B498-720A4F8347A2}" presName="rootText" presStyleLbl="node1" presStyleIdx="0" presStyleCnt="3"/>
      <dgm:spPr/>
    </dgm:pt>
    <dgm:pt modelId="{3AD5BECA-CF1C-475C-AD06-E534167A1137}" type="pres">
      <dgm:prSet presAssocID="{E9CC88DB-8DAF-4DDF-B498-720A4F8347A2}" presName="rootConnector" presStyleLbl="node1" presStyleIdx="0" presStyleCnt="3"/>
      <dgm:spPr/>
    </dgm:pt>
    <dgm:pt modelId="{8B026F3A-0B6F-4CA6-8470-5005DFA6AD6D}" type="pres">
      <dgm:prSet presAssocID="{E9CC88DB-8DAF-4DDF-B498-720A4F8347A2}" presName="childShape" presStyleCnt="0"/>
      <dgm:spPr/>
    </dgm:pt>
    <dgm:pt modelId="{7A75EBAA-F44B-44C3-B727-B077ECA70510}" type="pres">
      <dgm:prSet presAssocID="{1830FFF5-1433-46C5-AB6F-41AFD22518FE}" presName="root" presStyleCnt="0"/>
      <dgm:spPr/>
    </dgm:pt>
    <dgm:pt modelId="{C50F9EB9-1B20-4DB8-ACC3-47A8A81C4E8E}" type="pres">
      <dgm:prSet presAssocID="{1830FFF5-1433-46C5-AB6F-41AFD22518FE}" presName="rootComposite" presStyleCnt="0"/>
      <dgm:spPr/>
    </dgm:pt>
    <dgm:pt modelId="{F92D3EEB-75AC-4F2E-A4DF-95D4D97D7AA7}" type="pres">
      <dgm:prSet presAssocID="{1830FFF5-1433-46C5-AB6F-41AFD22518FE}" presName="rootText" presStyleLbl="node1" presStyleIdx="1" presStyleCnt="3"/>
      <dgm:spPr/>
    </dgm:pt>
    <dgm:pt modelId="{43629E2E-74F8-4B01-B761-43F436F72752}" type="pres">
      <dgm:prSet presAssocID="{1830FFF5-1433-46C5-AB6F-41AFD22518FE}" presName="rootConnector" presStyleLbl="node1" presStyleIdx="1" presStyleCnt="3"/>
      <dgm:spPr/>
    </dgm:pt>
    <dgm:pt modelId="{BE7279D9-28CA-43A0-9795-94F55AFE44B5}" type="pres">
      <dgm:prSet presAssocID="{1830FFF5-1433-46C5-AB6F-41AFD22518FE}" presName="childShape" presStyleCnt="0"/>
      <dgm:spPr/>
    </dgm:pt>
    <dgm:pt modelId="{506E8D5F-3B71-463F-B940-2F0DB70BBE8D}" type="pres">
      <dgm:prSet presAssocID="{DFD4915C-D0D8-4EBC-B160-C2883DFFE259}" presName="root" presStyleCnt="0"/>
      <dgm:spPr/>
    </dgm:pt>
    <dgm:pt modelId="{95807AF8-5F04-4C74-839D-1532AAA037A3}" type="pres">
      <dgm:prSet presAssocID="{DFD4915C-D0D8-4EBC-B160-C2883DFFE259}" presName="rootComposite" presStyleCnt="0"/>
      <dgm:spPr/>
    </dgm:pt>
    <dgm:pt modelId="{3F471564-9E5B-4693-832D-608B1E31583C}" type="pres">
      <dgm:prSet presAssocID="{DFD4915C-D0D8-4EBC-B160-C2883DFFE259}" presName="rootText" presStyleLbl="node1" presStyleIdx="2" presStyleCnt="3"/>
      <dgm:spPr/>
    </dgm:pt>
    <dgm:pt modelId="{03E9632D-6653-4E4A-930F-64D42337ECB0}" type="pres">
      <dgm:prSet presAssocID="{DFD4915C-D0D8-4EBC-B160-C2883DFFE259}" presName="rootConnector" presStyleLbl="node1" presStyleIdx="2" presStyleCnt="3"/>
      <dgm:spPr/>
    </dgm:pt>
    <dgm:pt modelId="{42CB1BDD-BA98-4421-9874-E9D4F6454726}" type="pres">
      <dgm:prSet presAssocID="{DFD4915C-D0D8-4EBC-B160-C2883DFFE259}" presName="childShape" presStyleCnt="0"/>
      <dgm:spPr/>
    </dgm:pt>
  </dgm:ptLst>
  <dgm:cxnLst>
    <dgm:cxn modelId="{BF5B7519-72D4-41D5-B95A-CF625A0EDFE2}" type="presOf" srcId="{DFD4915C-D0D8-4EBC-B160-C2883DFFE259}" destId="{3F471564-9E5B-4693-832D-608B1E31583C}" srcOrd="0" destOrd="0" presId="urn:microsoft.com/office/officeart/2005/8/layout/hierarchy3"/>
    <dgm:cxn modelId="{B9E33025-02D4-4481-81F6-88CBF047A237}" type="presOf" srcId="{E9CC88DB-8DAF-4DDF-B498-720A4F8347A2}" destId="{E1BE80C1-EE14-4FBD-9C10-39A38088BD57}" srcOrd="0" destOrd="0" presId="urn:microsoft.com/office/officeart/2005/8/layout/hierarchy3"/>
    <dgm:cxn modelId="{9C0B0E30-FE0C-4ABE-923E-C97D93B5C69E}" type="presOf" srcId="{1830FFF5-1433-46C5-AB6F-41AFD22518FE}" destId="{F92D3EEB-75AC-4F2E-A4DF-95D4D97D7AA7}" srcOrd="0" destOrd="0" presId="urn:microsoft.com/office/officeart/2005/8/layout/hierarchy3"/>
    <dgm:cxn modelId="{62484E42-D99E-4D8D-8170-B28C3BA7776F}" srcId="{21F48D0D-4656-46AF-9CC1-1E17865AA835}" destId="{E9CC88DB-8DAF-4DDF-B498-720A4F8347A2}" srcOrd="0" destOrd="0" parTransId="{FE4F4370-6C69-4078-A7FD-086DE269A647}" sibTransId="{E4689B8E-6F31-41EF-9525-095138F4C623}"/>
    <dgm:cxn modelId="{3357CA99-F379-4678-A3BE-CE5D15A18154}" type="presOf" srcId="{1830FFF5-1433-46C5-AB6F-41AFD22518FE}" destId="{43629E2E-74F8-4B01-B761-43F436F72752}" srcOrd="1" destOrd="0" presId="urn:microsoft.com/office/officeart/2005/8/layout/hierarchy3"/>
    <dgm:cxn modelId="{F0807FB8-1B93-4281-A0F8-19635101B6AD}" type="presOf" srcId="{E9CC88DB-8DAF-4DDF-B498-720A4F8347A2}" destId="{3AD5BECA-CF1C-475C-AD06-E534167A1137}" srcOrd="1" destOrd="0" presId="urn:microsoft.com/office/officeart/2005/8/layout/hierarchy3"/>
    <dgm:cxn modelId="{397769BD-BD89-4CF4-B828-8558D6C2C3A5}" srcId="{21F48D0D-4656-46AF-9CC1-1E17865AA835}" destId="{DFD4915C-D0D8-4EBC-B160-C2883DFFE259}" srcOrd="2" destOrd="0" parTransId="{648B297F-94B4-4888-B9E1-5D69348D074A}" sibTransId="{83BCE22A-BE06-4082-B533-CB30536BE83F}"/>
    <dgm:cxn modelId="{2BDA55BF-FD9F-4D79-A79C-F111F733BA60}" srcId="{21F48D0D-4656-46AF-9CC1-1E17865AA835}" destId="{1830FFF5-1433-46C5-AB6F-41AFD22518FE}" srcOrd="1" destOrd="0" parTransId="{814E5013-9150-4761-95CA-AEF0B7B7C797}" sibTransId="{7391BE99-E55B-4671-9CA6-AB69206E49F3}"/>
    <dgm:cxn modelId="{84B686DF-991C-4019-AEB4-ED2E97FDF38D}" type="presOf" srcId="{21F48D0D-4656-46AF-9CC1-1E17865AA835}" destId="{4AE086D4-D2F8-4033-870E-5593F08FE55A}" srcOrd="0" destOrd="0" presId="urn:microsoft.com/office/officeart/2005/8/layout/hierarchy3"/>
    <dgm:cxn modelId="{97723AE7-27FE-4A78-BF83-69B0156565A5}" type="presOf" srcId="{DFD4915C-D0D8-4EBC-B160-C2883DFFE259}" destId="{03E9632D-6653-4E4A-930F-64D42337ECB0}" srcOrd="1" destOrd="0" presId="urn:microsoft.com/office/officeart/2005/8/layout/hierarchy3"/>
    <dgm:cxn modelId="{1A9F97A4-158D-4B93-AFED-58DE68A33D0A}" type="presParOf" srcId="{4AE086D4-D2F8-4033-870E-5593F08FE55A}" destId="{F3014328-1845-46CD-AA21-3EB0B459D6AB}" srcOrd="0" destOrd="0" presId="urn:microsoft.com/office/officeart/2005/8/layout/hierarchy3"/>
    <dgm:cxn modelId="{31CF52E0-5E72-4101-A432-D58D90848DE9}" type="presParOf" srcId="{F3014328-1845-46CD-AA21-3EB0B459D6AB}" destId="{6FC01E15-98E5-497A-815B-DF26101C063B}" srcOrd="0" destOrd="0" presId="urn:microsoft.com/office/officeart/2005/8/layout/hierarchy3"/>
    <dgm:cxn modelId="{AE7EB364-4357-4E8A-893F-0970A3D0E0F9}" type="presParOf" srcId="{6FC01E15-98E5-497A-815B-DF26101C063B}" destId="{E1BE80C1-EE14-4FBD-9C10-39A38088BD57}" srcOrd="0" destOrd="0" presId="urn:microsoft.com/office/officeart/2005/8/layout/hierarchy3"/>
    <dgm:cxn modelId="{D7A11499-B825-41C2-B716-59815D6D3312}" type="presParOf" srcId="{6FC01E15-98E5-497A-815B-DF26101C063B}" destId="{3AD5BECA-CF1C-475C-AD06-E534167A1137}" srcOrd="1" destOrd="0" presId="urn:microsoft.com/office/officeart/2005/8/layout/hierarchy3"/>
    <dgm:cxn modelId="{0AEF4E3B-8A6D-4005-AB53-4CAFDAD26A2C}" type="presParOf" srcId="{F3014328-1845-46CD-AA21-3EB0B459D6AB}" destId="{8B026F3A-0B6F-4CA6-8470-5005DFA6AD6D}" srcOrd="1" destOrd="0" presId="urn:microsoft.com/office/officeart/2005/8/layout/hierarchy3"/>
    <dgm:cxn modelId="{B4384D72-D687-4A7A-BC39-CEE50AC3C12E}" type="presParOf" srcId="{4AE086D4-D2F8-4033-870E-5593F08FE55A}" destId="{7A75EBAA-F44B-44C3-B727-B077ECA70510}" srcOrd="1" destOrd="0" presId="urn:microsoft.com/office/officeart/2005/8/layout/hierarchy3"/>
    <dgm:cxn modelId="{638EAF7C-B54A-4075-94EA-287618E6EA93}" type="presParOf" srcId="{7A75EBAA-F44B-44C3-B727-B077ECA70510}" destId="{C50F9EB9-1B20-4DB8-ACC3-47A8A81C4E8E}" srcOrd="0" destOrd="0" presId="urn:microsoft.com/office/officeart/2005/8/layout/hierarchy3"/>
    <dgm:cxn modelId="{D0CE2B8A-30D7-49E0-A2B3-A13D79EE6C2E}" type="presParOf" srcId="{C50F9EB9-1B20-4DB8-ACC3-47A8A81C4E8E}" destId="{F92D3EEB-75AC-4F2E-A4DF-95D4D97D7AA7}" srcOrd="0" destOrd="0" presId="urn:microsoft.com/office/officeart/2005/8/layout/hierarchy3"/>
    <dgm:cxn modelId="{1976F356-42BB-4013-8380-C471F96CD63E}" type="presParOf" srcId="{C50F9EB9-1B20-4DB8-ACC3-47A8A81C4E8E}" destId="{43629E2E-74F8-4B01-B761-43F436F72752}" srcOrd="1" destOrd="0" presId="urn:microsoft.com/office/officeart/2005/8/layout/hierarchy3"/>
    <dgm:cxn modelId="{AD6AADDE-3EF8-4DFE-8235-8CADE42B6DA8}" type="presParOf" srcId="{7A75EBAA-F44B-44C3-B727-B077ECA70510}" destId="{BE7279D9-28CA-43A0-9795-94F55AFE44B5}" srcOrd="1" destOrd="0" presId="urn:microsoft.com/office/officeart/2005/8/layout/hierarchy3"/>
    <dgm:cxn modelId="{BA007B9D-65A4-469D-A842-508CBD182A3A}" type="presParOf" srcId="{4AE086D4-D2F8-4033-870E-5593F08FE55A}" destId="{506E8D5F-3B71-463F-B940-2F0DB70BBE8D}" srcOrd="2" destOrd="0" presId="urn:microsoft.com/office/officeart/2005/8/layout/hierarchy3"/>
    <dgm:cxn modelId="{E9E55B39-B2CF-4F59-98C3-98C0372A0759}" type="presParOf" srcId="{506E8D5F-3B71-463F-B940-2F0DB70BBE8D}" destId="{95807AF8-5F04-4C74-839D-1532AAA037A3}" srcOrd="0" destOrd="0" presId="urn:microsoft.com/office/officeart/2005/8/layout/hierarchy3"/>
    <dgm:cxn modelId="{5F2B1498-0A4A-4ECA-9B8C-07C549C92837}" type="presParOf" srcId="{95807AF8-5F04-4C74-839D-1532AAA037A3}" destId="{3F471564-9E5B-4693-832D-608B1E31583C}" srcOrd="0" destOrd="0" presId="urn:microsoft.com/office/officeart/2005/8/layout/hierarchy3"/>
    <dgm:cxn modelId="{8464E3BE-A92B-47C4-AD1E-C823FD010013}" type="presParOf" srcId="{95807AF8-5F04-4C74-839D-1532AAA037A3}" destId="{03E9632D-6653-4E4A-930F-64D42337ECB0}" srcOrd="1" destOrd="0" presId="urn:microsoft.com/office/officeart/2005/8/layout/hierarchy3"/>
    <dgm:cxn modelId="{F720D85F-3CA5-4330-908B-884A8BA21E2E}" type="presParOf" srcId="{506E8D5F-3B71-463F-B940-2F0DB70BBE8D}" destId="{42CB1BDD-BA98-4421-9874-E9D4F645472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98758B-F689-4AE6-8915-DC05260B4776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1DCA7AD-B625-499B-9863-2FEE46C20E0F}">
      <dgm:prSet/>
      <dgm:spPr/>
      <dgm:t>
        <a:bodyPr/>
        <a:lstStyle/>
        <a:p>
          <a:pPr>
            <a:defRPr cap="all"/>
          </a:pPr>
          <a:r>
            <a:rPr lang="en-US"/>
            <a:t>Formatting clarity &amp; connections</a:t>
          </a:r>
        </a:p>
      </dgm:t>
    </dgm:pt>
    <dgm:pt modelId="{D4222B84-B741-4810-8E2A-E617B58B8371}" type="parTrans" cxnId="{A05AC424-5F4C-444B-BF2E-39AFFBD67D54}">
      <dgm:prSet/>
      <dgm:spPr/>
      <dgm:t>
        <a:bodyPr/>
        <a:lstStyle/>
        <a:p>
          <a:endParaRPr lang="en-US"/>
        </a:p>
      </dgm:t>
    </dgm:pt>
    <dgm:pt modelId="{5C7BC02C-586C-4957-85E2-4F52FF56CF57}" type="sibTrans" cxnId="{A05AC424-5F4C-444B-BF2E-39AFFBD67D54}">
      <dgm:prSet/>
      <dgm:spPr/>
      <dgm:t>
        <a:bodyPr/>
        <a:lstStyle/>
        <a:p>
          <a:endParaRPr lang="en-US"/>
        </a:p>
      </dgm:t>
    </dgm:pt>
    <dgm:pt modelId="{A18E658C-9EFC-4CE4-A62F-44DAE5A38503}">
      <dgm:prSet/>
      <dgm:spPr/>
      <dgm:t>
        <a:bodyPr/>
        <a:lstStyle/>
        <a:p>
          <a:pPr>
            <a:defRPr cap="all"/>
          </a:pPr>
          <a:r>
            <a:rPr lang="en-US"/>
            <a:t>Adjusting options &amp; thresholds</a:t>
          </a:r>
        </a:p>
      </dgm:t>
    </dgm:pt>
    <dgm:pt modelId="{C20AE8DC-85DF-4084-A696-5BE1F1FCE247}" type="parTrans" cxnId="{5DD8D7C6-0596-488D-949C-1BD8C1ED63FB}">
      <dgm:prSet/>
      <dgm:spPr/>
      <dgm:t>
        <a:bodyPr/>
        <a:lstStyle/>
        <a:p>
          <a:endParaRPr lang="en-US"/>
        </a:p>
      </dgm:t>
    </dgm:pt>
    <dgm:pt modelId="{68E5841D-6904-48FB-901F-C099DAFD302A}" type="sibTrans" cxnId="{5DD8D7C6-0596-488D-949C-1BD8C1ED63FB}">
      <dgm:prSet/>
      <dgm:spPr/>
      <dgm:t>
        <a:bodyPr/>
        <a:lstStyle/>
        <a:p>
          <a:endParaRPr lang="en-US"/>
        </a:p>
      </dgm:t>
    </dgm:pt>
    <dgm:pt modelId="{6C06DE8E-2EBD-4403-8EC3-B91910DA93F8}" type="pres">
      <dgm:prSet presAssocID="{0098758B-F689-4AE6-8915-DC05260B4776}" presName="root" presStyleCnt="0">
        <dgm:presLayoutVars>
          <dgm:dir/>
          <dgm:resizeHandles val="exact"/>
        </dgm:presLayoutVars>
      </dgm:prSet>
      <dgm:spPr/>
    </dgm:pt>
    <dgm:pt modelId="{36C7043D-329D-4447-9DB3-AF91A1273266}" type="pres">
      <dgm:prSet presAssocID="{81DCA7AD-B625-499B-9863-2FEE46C20E0F}" presName="compNode" presStyleCnt="0"/>
      <dgm:spPr/>
    </dgm:pt>
    <dgm:pt modelId="{E0F1F340-B49B-4366-B036-182966F3752B}" type="pres">
      <dgm:prSet presAssocID="{81DCA7AD-B625-499B-9863-2FEE46C20E0F}" presName="iconBgRect" presStyleLbl="bgShp" presStyleIdx="0" presStyleCnt="2"/>
      <dgm:spPr/>
    </dgm:pt>
    <dgm:pt modelId="{02FDA7A8-F0D8-41CE-9104-8C6A560FE546}" type="pres">
      <dgm:prSet presAssocID="{81DCA7AD-B625-499B-9863-2FEE46C20E0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CE71B823-7058-4711-B03E-0257AEEFAC7D}" type="pres">
      <dgm:prSet presAssocID="{81DCA7AD-B625-499B-9863-2FEE46C20E0F}" presName="spaceRect" presStyleCnt="0"/>
      <dgm:spPr/>
    </dgm:pt>
    <dgm:pt modelId="{683EDC6E-FEEA-49F8-B06F-BB983D1C8C35}" type="pres">
      <dgm:prSet presAssocID="{81DCA7AD-B625-499B-9863-2FEE46C20E0F}" presName="textRect" presStyleLbl="revTx" presStyleIdx="0" presStyleCnt="2">
        <dgm:presLayoutVars>
          <dgm:chMax val="1"/>
          <dgm:chPref val="1"/>
        </dgm:presLayoutVars>
      </dgm:prSet>
      <dgm:spPr/>
    </dgm:pt>
    <dgm:pt modelId="{5FDFFFBF-6DCB-4698-9604-45A269D3DF5B}" type="pres">
      <dgm:prSet presAssocID="{5C7BC02C-586C-4957-85E2-4F52FF56CF57}" presName="sibTrans" presStyleCnt="0"/>
      <dgm:spPr/>
    </dgm:pt>
    <dgm:pt modelId="{7F69FA71-37AB-4A5D-93B7-CF8A92216EAF}" type="pres">
      <dgm:prSet presAssocID="{A18E658C-9EFC-4CE4-A62F-44DAE5A38503}" presName="compNode" presStyleCnt="0"/>
      <dgm:spPr/>
    </dgm:pt>
    <dgm:pt modelId="{C83F6924-8BCA-46C7-A052-B7E62DE2394A}" type="pres">
      <dgm:prSet presAssocID="{A18E658C-9EFC-4CE4-A62F-44DAE5A38503}" presName="iconBgRect" presStyleLbl="bgShp" presStyleIdx="1" presStyleCnt="2"/>
      <dgm:spPr/>
    </dgm:pt>
    <dgm:pt modelId="{5C57EF1E-45BB-458F-8222-D1C076214AFC}" type="pres">
      <dgm:prSet presAssocID="{A18E658C-9EFC-4CE4-A62F-44DAE5A3850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ngle gear"/>
        </a:ext>
      </dgm:extLst>
    </dgm:pt>
    <dgm:pt modelId="{0717F1B9-44DD-4440-B148-D4725F765515}" type="pres">
      <dgm:prSet presAssocID="{A18E658C-9EFC-4CE4-A62F-44DAE5A38503}" presName="spaceRect" presStyleCnt="0"/>
      <dgm:spPr/>
    </dgm:pt>
    <dgm:pt modelId="{F5C26CE8-6A2A-4D2E-87DD-0C2B1499D8F9}" type="pres">
      <dgm:prSet presAssocID="{A18E658C-9EFC-4CE4-A62F-44DAE5A3850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369BF24-76B1-4687-BD64-CC3099AC3D14}" type="presOf" srcId="{0098758B-F689-4AE6-8915-DC05260B4776}" destId="{6C06DE8E-2EBD-4403-8EC3-B91910DA93F8}" srcOrd="0" destOrd="0" presId="urn:microsoft.com/office/officeart/2018/5/layout/IconCircleLabelList"/>
    <dgm:cxn modelId="{A05AC424-5F4C-444B-BF2E-39AFFBD67D54}" srcId="{0098758B-F689-4AE6-8915-DC05260B4776}" destId="{81DCA7AD-B625-499B-9863-2FEE46C20E0F}" srcOrd="0" destOrd="0" parTransId="{D4222B84-B741-4810-8E2A-E617B58B8371}" sibTransId="{5C7BC02C-586C-4957-85E2-4F52FF56CF57}"/>
    <dgm:cxn modelId="{FB817B31-0EE0-4B4B-926E-940A679EC996}" type="presOf" srcId="{A18E658C-9EFC-4CE4-A62F-44DAE5A38503}" destId="{F5C26CE8-6A2A-4D2E-87DD-0C2B1499D8F9}" srcOrd="0" destOrd="0" presId="urn:microsoft.com/office/officeart/2018/5/layout/IconCircleLabelList"/>
    <dgm:cxn modelId="{638B5D91-5251-48D3-8970-64BD3EB8B755}" type="presOf" srcId="{81DCA7AD-B625-499B-9863-2FEE46C20E0F}" destId="{683EDC6E-FEEA-49F8-B06F-BB983D1C8C35}" srcOrd="0" destOrd="0" presId="urn:microsoft.com/office/officeart/2018/5/layout/IconCircleLabelList"/>
    <dgm:cxn modelId="{5DD8D7C6-0596-488D-949C-1BD8C1ED63FB}" srcId="{0098758B-F689-4AE6-8915-DC05260B4776}" destId="{A18E658C-9EFC-4CE4-A62F-44DAE5A38503}" srcOrd="1" destOrd="0" parTransId="{C20AE8DC-85DF-4084-A696-5BE1F1FCE247}" sibTransId="{68E5841D-6904-48FB-901F-C099DAFD302A}"/>
    <dgm:cxn modelId="{EEBC7EB6-EA2C-41A1-BA83-C6D0F6FB548C}" type="presParOf" srcId="{6C06DE8E-2EBD-4403-8EC3-B91910DA93F8}" destId="{36C7043D-329D-4447-9DB3-AF91A1273266}" srcOrd="0" destOrd="0" presId="urn:microsoft.com/office/officeart/2018/5/layout/IconCircleLabelList"/>
    <dgm:cxn modelId="{0FAD872E-BD0D-495C-ADC9-A203F40764AE}" type="presParOf" srcId="{36C7043D-329D-4447-9DB3-AF91A1273266}" destId="{E0F1F340-B49B-4366-B036-182966F3752B}" srcOrd="0" destOrd="0" presId="urn:microsoft.com/office/officeart/2018/5/layout/IconCircleLabelList"/>
    <dgm:cxn modelId="{DA982676-7448-4420-88AA-AB78407F274F}" type="presParOf" srcId="{36C7043D-329D-4447-9DB3-AF91A1273266}" destId="{02FDA7A8-F0D8-41CE-9104-8C6A560FE546}" srcOrd="1" destOrd="0" presId="urn:microsoft.com/office/officeart/2018/5/layout/IconCircleLabelList"/>
    <dgm:cxn modelId="{444FF1E6-B6C3-4697-9B54-1E518A55A200}" type="presParOf" srcId="{36C7043D-329D-4447-9DB3-AF91A1273266}" destId="{CE71B823-7058-4711-B03E-0257AEEFAC7D}" srcOrd="2" destOrd="0" presId="urn:microsoft.com/office/officeart/2018/5/layout/IconCircleLabelList"/>
    <dgm:cxn modelId="{2F287CE6-240B-4CF6-9F36-BBC9B2A8E15B}" type="presParOf" srcId="{36C7043D-329D-4447-9DB3-AF91A1273266}" destId="{683EDC6E-FEEA-49F8-B06F-BB983D1C8C35}" srcOrd="3" destOrd="0" presId="urn:microsoft.com/office/officeart/2018/5/layout/IconCircleLabelList"/>
    <dgm:cxn modelId="{1F89F6C6-049A-4C5C-A52F-75759C42388D}" type="presParOf" srcId="{6C06DE8E-2EBD-4403-8EC3-B91910DA93F8}" destId="{5FDFFFBF-6DCB-4698-9604-45A269D3DF5B}" srcOrd="1" destOrd="0" presId="urn:microsoft.com/office/officeart/2018/5/layout/IconCircleLabelList"/>
    <dgm:cxn modelId="{2B910C27-21F6-404C-8A8C-5064B5A9209B}" type="presParOf" srcId="{6C06DE8E-2EBD-4403-8EC3-B91910DA93F8}" destId="{7F69FA71-37AB-4A5D-93B7-CF8A92216EAF}" srcOrd="2" destOrd="0" presId="urn:microsoft.com/office/officeart/2018/5/layout/IconCircleLabelList"/>
    <dgm:cxn modelId="{7579538E-9FA3-4680-95FB-813154DF4834}" type="presParOf" srcId="{7F69FA71-37AB-4A5D-93B7-CF8A92216EAF}" destId="{C83F6924-8BCA-46C7-A052-B7E62DE2394A}" srcOrd="0" destOrd="0" presId="urn:microsoft.com/office/officeart/2018/5/layout/IconCircleLabelList"/>
    <dgm:cxn modelId="{DFF603B1-C2EE-4BEC-B346-D4CE8F248AAA}" type="presParOf" srcId="{7F69FA71-37AB-4A5D-93B7-CF8A92216EAF}" destId="{5C57EF1E-45BB-458F-8222-D1C076214AFC}" srcOrd="1" destOrd="0" presId="urn:microsoft.com/office/officeart/2018/5/layout/IconCircleLabelList"/>
    <dgm:cxn modelId="{23B00F49-C3B0-4105-AC14-1C73F870FEA9}" type="presParOf" srcId="{7F69FA71-37AB-4A5D-93B7-CF8A92216EAF}" destId="{0717F1B9-44DD-4440-B148-D4725F765515}" srcOrd="2" destOrd="0" presId="urn:microsoft.com/office/officeart/2018/5/layout/IconCircleLabelList"/>
    <dgm:cxn modelId="{7A243356-8359-45A7-9A87-ECDFAEA95BDB}" type="presParOf" srcId="{7F69FA71-37AB-4A5D-93B7-CF8A92216EAF}" destId="{F5C26CE8-6A2A-4D2E-87DD-0C2B1499D8F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1AFA15-F307-46F7-BFF4-615C2E0359F9}" type="doc">
      <dgm:prSet loTypeId="urn:microsoft.com/office/officeart/2005/8/layout/hierarchy1" loCatId="hierarchy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672E54FB-9D99-43B8-9B1F-19D18F2BB446}">
      <dgm:prSet/>
      <dgm:spPr/>
      <dgm:t>
        <a:bodyPr/>
        <a:lstStyle/>
        <a:p>
          <a:r>
            <a:rPr lang="en-US"/>
            <a:t>Minor non-recurring purchases &lt;$25K, not subject to competitive bidding</a:t>
          </a:r>
        </a:p>
      </dgm:t>
    </dgm:pt>
    <dgm:pt modelId="{521C64DB-0303-478C-92AF-838CB1016014}" type="parTrans" cxnId="{44E0F74B-E675-4290-BC66-70850F36175A}">
      <dgm:prSet/>
      <dgm:spPr/>
      <dgm:t>
        <a:bodyPr/>
        <a:lstStyle/>
        <a:p>
          <a:endParaRPr lang="en-US"/>
        </a:p>
      </dgm:t>
    </dgm:pt>
    <dgm:pt modelId="{AA8F8B20-991D-44F2-9B30-BBA81C3A2D14}" type="sibTrans" cxnId="{44E0F74B-E675-4290-BC66-70850F36175A}">
      <dgm:prSet/>
      <dgm:spPr/>
      <dgm:t>
        <a:bodyPr/>
        <a:lstStyle/>
        <a:p>
          <a:endParaRPr lang="en-US"/>
        </a:p>
      </dgm:t>
    </dgm:pt>
    <dgm:pt modelId="{48BC3267-6A9F-4F93-9AC6-0E08C38A90D4}">
      <dgm:prSet/>
      <dgm:spPr/>
      <dgm:t>
        <a:bodyPr/>
        <a:lstStyle/>
        <a:p>
          <a:r>
            <a:rPr lang="en-US"/>
            <a:t>&lt;$100K, subject to competitive bidding</a:t>
          </a:r>
        </a:p>
      </dgm:t>
    </dgm:pt>
    <dgm:pt modelId="{FDD15DEA-34C9-4892-BB5D-9769824C9AF2}" type="parTrans" cxnId="{777EE0E8-8506-433A-B512-88D4BE6DBD83}">
      <dgm:prSet/>
      <dgm:spPr/>
      <dgm:t>
        <a:bodyPr/>
        <a:lstStyle/>
        <a:p>
          <a:endParaRPr lang="en-US"/>
        </a:p>
      </dgm:t>
    </dgm:pt>
    <dgm:pt modelId="{D97136DB-7C7E-4E1A-AC9D-C5DF2D8BA2D4}" type="sibTrans" cxnId="{777EE0E8-8506-433A-B512-88D4BE6DBD83}">
      <dgm:prSet/>
      <dgm:spPr/>
      <dgm:t>
        <a:bodyPr/>
        <a:lstStyle/>
        <a:p>
          <a:endParaRPr lang="en-US"/>
        </a:p>
      </dgm:t>
    </dgm:pt>
    <dgm:pt modelId="{8FDCF177-3908-4894-B4AD-79ABF7937685}" type="pres">
      <dgm:prSet presAssocID="{171AFA15-F307-46F7-BFF4-615C2E0359F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CC7C14-06EB-4D57-B822-1F6981C26A6A}" type="pres">
      <dgm:prSet presAssocID="{672E54FB-9D99-43B8-9B1F-19D18F2BB446}" presName="hierRoot1" presStyleCnt="0"/>
      <dgm:spPr/>
    </dgm:pt>
    <dgm:pt modelId="{BB470626-D27D-46DE-AE4F-AB2B5D623D6B}" type="pres">
      <dgm:prSet presAssocID="{672E54FB-9D99-43B8-9B1F-19D18F2BB446}" presName="composite" presStyleCnt="0"/>
      <dgm:spPr/>
    </dgm:pt>
    <dgm:pt modelId="{E843217D-E4E4-48D3-9E38-33786F8AA988}" type="pres">
      <dgm:prSet presAssocID="{672E54FB-9D99-43B8-9B1F-19D18F2BB446}" presName="background" presStyleLbl="node0" presStyleIdx="0" presStyleCnt="2"/>
      <dgm:spPr/>
    </dgm:pt>
    <dgm:pt modelId="{0E187104-4739-42A0-9BEC-CA55BCAA460F}" type="pres">
      <dgm:prSet presAssocID="{672E54FB-9D99-43B8-9B1F-19D18F2BB446}" presName="text" presStyleLbl="fgAcc0" presStyleIdx="0" presStyleCnt="2">
        <dgm:presLayoutVars>
          <dgm:chPref val="3"/>
        </dgm:presLayoutVars>
      </dgm:prSet>
      <dgm:spPr/>
    </dgm:pt>
    <dgm:pt modelId="{445EA452-9CE6-4843-A3FB-E0E7E191CE4D}" type="pres">
      <dgm:prSet presAssocID="{672E54FB-9D99-43B8-9B1F-19D18F2BB446}" presName="hierChild2" presStyleCnt="0"/>
      <dgm:spPr/>
    </dgm:pt>
    <dgm:pt modelId="{8A4D025D-0215-46C3-A951-DC91257F4F68}" type="pres">
      <dgm:prSet presAssocID="{48BC3267-6A9F-4F93-9AC6-0E08C38A90D4}" presName="hierRoot1" presStyleCnt="0"/>
      <dgm:spPr/>
    </dgm:pt>
    <dgm:pt modelId="{D125A970-0B26-4F53-AC8E-4F94BF1D916F}" type="pres">
      <dgm:prSet presAssocID="{48BC3267-6A9F-4F93-9AC6-0E08C38A90D4}" presName="composite" presStyleCnt="0"/>
      <dgm:spPr/>
    </dgm:pt>
    <dgm:pt modelId="{F8666A72-D6BF-47C5-A529-95EEA80BDB2B}" type="pres">
      <dgm:prSet presAssocID="{48BC3267-6A9F-4F93-9AC6-0E08C38A90D4}" presName="background" presStyleLbl="node0" presStyleIdx="1" presStyleCnt="2"/>
      <dgm:spPr/>
    </dgm:pt>
    <dgm:pt modelId="{BE19FF8F-16A2-485D-8DAC-7D8831AA715A}" type="pres">
      <dgm:prSet presAssocID="{48BC3267-6A9F-4F93-9AC6-0E08C38A90D4}" presName="text" presStyleLbl="fgAcc0" presStyleIdx="1" presStyleCnt="2">
        <dgm:presLayoutVars>
          <dgm:chPref val="3"/>
        </dgm:presLayoutVars>
      </dgm:prSet>
      <dgm:spPr/>
    </dgm:pt>
    <dgm:pt modelId="{2A481F42-FD95-4BDA-A09A-2A91A4BCA030}" type="pres">
      <dgm:prSet presAssocID="{48BC3267-6A9F-4F93-9AC6-0E08C38A90D4}" presName="hierChild2" presStyleCnt="0"/>
      <dgm:spPr/>
    </dgm:pt>
  </dgm:ptLst>
  <dgm:cxnLst>
    <dgm:cxn modelId="{44E0F74B-E675-4290-BC66-70850F36175A}" srcId="{171AFA15-F307-46F7-BFF4-615C2E0359F9}" destId="{672E54FB-9D99-43B8-9B1F-19D18F2BB446}" srcOrd="0" destOrd="0" parTransId="{521C64DB-0303-478C-92AF-838CB1016014}" sibTransId="{AA8F8B20-991D-44F2-9B30-BBA81C3A2D14}"/>
    <dgm:cxn modelId="{37F7C7AB-1F00-4CCE-9985-7F6B9FFC347D}" type="presOf" srcId="{48BC3267-6A9F-4F93-9AC6-0E08C38A90D4}" destId="{BE19FF8F-16A2-485D-8DAC-7D8831AA715A}" srcOrd="0" destOrd="0" presId="urn:microsoft.com/office/officeart/2005/8/layout/hierarchy1"/>
    <dgm:cxn modelId="{1FC5F9D7-BFA7-473C-A42F-0BAFB484BFB8}" type="presOf" srcId="{672E54FB-9D99-43B8-9B1F-19D18F2BB446}" destId="{0E187104-4739-42A0-9BEC-CA55BCAA460F}" srcOrd="0" destOrd="0" presId="urn:microsoft.com/office/officeart/2005/8/layout/hierarchy1"/>
    <dgm:cxn modelId="{777EE0E8-8506-433A-B512-88D4BE6DBD83}" srcId="{171AFA15-F307-46F7-BFF4-615C2E0359F9}" destId="{48BC3267-6A9F-4F93-9AC6-0E08C38A90D4}" srcOrd="1" destOrd="0" parTransId="{FDD15DEA-34C9-4892-BB5D-9769824C9AF2}" sibTransId="{D97136DB-7C7E-4E1A-AC9D-C5DF2D8BA2D4}"/>
    <dgm:cxn modelId="{732870F4-48E1-4A83-9D26-382C9FDC666A}" type="presOf" srcId="{171AFA15-F307-46F7-BFF4-615C2E0359F9}" destId="{8FDCF177-3908-4894-B4AD-79ABF7937685}" srcOrd="0" destOrd="0" presId="urn:microsoft.com/office/officeart/2005/8/layout/hierarchy1"/>
    <dgm:cxn modelId="{EBE763CE-C992-467D-9446-195B8D815D00}" type="presParOf" srcId="{8FDCF177-3908-4894-B4AD-79ABF7937685}" destId="{08CC7C14-06EB-4D57-B822-1F6981C26A6A}" srcOrd="0" destOrd="0" presId="urn:microsoft.com/office/officeart/2005/8/layout/hierarchy1"/>
    <dgm:cxn modelId="{A1E38BC8-7DE3-46D9-B4C9-F7A49A72A682}" type="presParOf" srcId="{08CC7C14-06EB-4D57-B822-1F6981C26A6A}" destId="{BB470626-D27D-46DE-AE4F-AB2B5D623D6B}" srcOrd="0" destOrd="0" presId="urn:microsoft.com/office/officeart/2005/8/layout/hierarchy1"/>
    <dgm:cxn modelId="{223AA88C-1F57-4D1F-A035-E80207692311}" type="presParOf" srcId="{BB470626-D27D-46DE-AE4F-AB2B5D623D6B}" destId="{E843217D-E4E4-48D3-9E38-33786F8AA988}" srcOrd="0" destOrd="0" presId="urn:microsoft.com/office/officeart/2005/8/layout/hierarchy1"/>
    <dgm:cxn modelId="{91494CF5-0C73-4DD0-9229-25E49EBA80B1}" type="presParOf" srcId="{BB470626-D27D-46DE-AE4F-AB2B5D623D6B}" destId="{0E187104-4739-42A0-9BEC-CA55BCAA460F}" srcOrd="1" destOrd="0" presId="urn:microsoft.com/office/officeart/2005/8/layout/hierarchy1"/>
    <dgm:cxn modelId="{4CFAB99F-FA54-4DA9-BD4C-901DC6B8176F}" type="presParOf" srcId="{08CC7C14-06EB-4D57-B822-1F6981C26A6A}" destId="{445EA452-9CE6-4843-A3FB-E0E7E191CE4D}" srcOrd="1" destOrd="0" presId="urn:microsoft.com/office/officeart/2005/8/layout/hierarchy1"/>
    <dgm:cxn modelId="{E45D29DD-5155-4586-BC45-AADADD312016}" type="presParOf" srcId="{8FDCF177-3908-4894-B4AD-79ABF7937685}" destId="{8A4D025D-0215-46C3-A951-DC91257F4F68}" srcOrd="1" destOrd="0" presId="urn:microsoft.com/office/officeart/2005/8/layout/hierarchy1"/>
    <dgm:cxn modelId="{F403FC79-A151-4316-B7AD-AECDC54C246C}" type="presParOf" srcId="{8A4D025D-0215-46C3-A951-DC91257F4F68}" destId="{D125A970-0B26-4F53-AC8E-4F94BF1D916F}" srcOrd="0" destOrd="0" presId="urn:microsoft.com/office/officeart/2005/8/layout/hierarchy1"/>
    <dgm:cxn modelId="{DEDBE5B2-A943-4652-A06A-20503FC6DCDA}" type="presParOf" srcId="{D125A970-0B26-4F53-AC8E-4F94BF1D916F}" destId="{F8666A72-D6BF-47C5-A529-95EEA80BDB2B}" srcOrd="0" destOrd="0" presId="urn:microsoft.com/office/officeart/2005/8/layout/hierarchy1"/>
    <dgm:cxn modelId="{2FBA81F4-BFE3-4D2B-B2F7-3FDF4A73E5D3}" type="presParOf" srcId="{D125A970-0B26-4F53-AC8E-4F94BF1D916F}" destId="{BE19FF8F-16A2-485D-8DAC-7D8831AA715A}" srcOrd="1" destOrd="0" presId="urn:microsoft.com/office/officeart/2005/8/layout/hierarchy1"/>
    <dgm:cxn modelId="{B303B1F8-30C0-42F6-9A26-C82F688CC9B5}" type="presParOf" srcId="{8A4D025D-0215-46C3-A951-DC91257F4F68}" destId="{2A481F42-FD95-4BDA-A09A-2A91A4BCA03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6DCBEF-99BC-4B2C-9401-1D1F7468D3FB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E426CA-BF21-4A80-AFE1-CB34A19A39C7}">
      <dgm:prSet/>
      <dgm:spPr/>
      <dgm:t>
        <a:bodyPr/>
        <a:lstStyle/>
        <a:p>
          <a:r>
            <a:rPr lang="en-US"/>
            <a:t>Effective 07/01/2025</a:t>
          </a:r>
        </a:p>
      </dgm:t>
    </dgm:pt>
    <dgm:pt modelId="{75326DEE-32C1-438E-A80F-35F28A74ADE5}" type="parTrans" cxnId="{FB6E1231-53DF-42E9-B8CC-BCEE05AE7299}">
      <dgm:prSet/>
      <dgm:spPr/>
      <dgm:t>
        <a:bodyPr/>
        <a:lstStyle/>
        <a:p>
          <a:endParaRPr lang="en-US"/>
        </a:p>
      </dgm:t>
    </dgm:pt>
    <dgm:pt modelId="{265B0FA0-C9E9-4784-B839-7549F92A55E8}" type="sibTrans" cxnId="{FB6E1231-53DF-42E9-B8CC-BCEE05AE7299}">
      <dgm:prSet/>
      <dgm:spPr/>
      <dgm:t>
        <a:bodyPr/>
        <a:lstStyle/>
        <a:p>
          <a:endParaRPr lang="en-US"/>
        </a:p>
      </dgm:t>
    </dgm:pt>
    <dgm:pt modelId="{6B9BDDEF-219F-48FD-ACA2-2C7E47D657E6}">
      <dgm:prSet/>
      <dgm:spPr/>
      <dgm:t>
        <a:bodyPr/>
        <a:lstStyle/>
        <a:p>
          <a:r>
            <a:rPr lang="en-US"/>
            <a:t>Purchase order transition</a:t>
          </a:r>
        </a:p>
      </dgm:t>
    </dgm:pt>
    <dgm:pt modelId="{14A2A276-66D7-46DF-AD0D-6A4445E6A722}" type="parTrans" cxnId="{A14008FD-DE5C-47EE-9384-08DAC5C17B60}">
      <dgm:prSet/>
      <dgm:spPr/>
      <dgm:t>
        <a:bodyPr/>
        <a:lstStyle/>
        <a:p>
          <a:endParaRPr lang="en-US"/>
        </a:p>
      </dgm:t>
    </dgm:pt>
    <dgm:pt modelId="{3E4F8D57-31B1-463F-A284-D3F6104E2DF1}" type="sibTrans" cxnId="{A14008FD-DE5C-47EE-9384-08DAC5C17B60}">
      <dgm:prSet/>
      <dgm:spPr/>
      <dgm:t>
        <a:bodyPr/>
        <a:lstStyle/>
        <a:p>
          <a:endParaRPr lang="en-US"/>
        </a:p>
      </dgm:t>
    </dgm:pt>
    <dgm:pt modelId="{A54E5CA2-0E03-4484-B29A-A727910AF4DA}">
      <dgm:prSet/>
      <dgm:spPr/>
      <dgm:t>
        <a:bodyPr/>
        <a:lstStyle/>
        <a:p>
          <a:r>
            <a:rPr lang="en-US"/>
            <a:t>GL 71 (d)</a:t>
          </a:r>
        </a:p>
      </dgm:t>
    </dgm:pt>
    <dgm:pt modelId="{780E7661-0CB3-49E9-A6C8-F1155DB1BCAC}" type="parTrans" cxnId="{7A1E4EF3-81A9-4954-8D3A-6CEE1C5A243B}">
      <dgm:prSet/>
      <dgm:spPr/>
      <dgm:t>
        <a:bodyPr/>
        <a:lstStyle/>
        <a:p>
          <a:endParaRPr lang="en-US"/>
        </a:p>
      </dgm:t>
    </dgm:pt>
    <dgm:pt modelId="{48FFE2AB-39D8-442B-B608-583260E895D3}" type="sibTrans" cxnId="{7A1E4EF3-81A9-4954-8D3A-6CEE1C5A243B}">
      <dgm:prSet/>
      <dgm:spPr/>
      <dgm:t>
        <a:bodyPr/>
        <a:lstStyle/>
        <a:p>
          <a:endParaRPr lang="en-US"/>
        </a:p>
      </dgm:t>
    </dgm:pt>
    <dgm:pt modelId="{7F953D04-A3C5-4E3B-BC0C-2DF7F14A0E7D}" type="pres">
      <dgm:prSet presAssocID="{A46DCBEF-99BC-4B2C-9401-1D1F7468D3FB}" presName="Name0" presStyleCnt="0">
        <dgm:presLayoutVars>
          <dgm:chMax val="7"/>
          <dgm:chPref val="7"/>
          <dgm:dir/>
        </dgm:presLayoutVars>
      </dgm:prSet>
      <dgm:spPr/>
    </dgm:pt>
    <dgm:pt modelId="{4AB65CF6-5D25-4256-8561-923FD384F6A6}" type="pres">
      <dgm:prSet presAssocID="{A46DCBEF-99BC-4B2C-9401-1D1F7468D3FB}" presName="Name1" presStyleCnt="0"/>
      <dgm:spPr/>
    </dgm:pt>
    <dgm:pt modelId="{5C9519AA-0E18-4BBD-8A6F-C7989BA4EBDB}" type="pres">
      <dgm:prSet presAssocID="{A46DCBEF-99BC-4B2C-9401-1D1F7468D3FB}" presName="cycle" presStyleCnt="0"/>
      <dgm:spPr/>
    </dgm:pt>
    <dgm:pt modelId="{703ACBC2-AE6C-4FB7-AF72-E6DF24C1478B}" type="pres">
      <dgm:prSet presAssocID="{A46DCBEF-99BC-4B2C-9401-1D1F7468D3FB}" presName="srcNode" presStyleLbl="node1" presStyleIdx="0" presStyleCnt="3"/>
      <dgm:spPr/>
    </dgm:pt>
    <dgm:pt modelId="{D0513325-8BF0-4231-9A51-2CADBFE71F04}" type="pres">
      <dgm:prSet presAssocID="{A46DCBEF-99BC-4B2C-9401-1D1F7468D3FB}" presName="conn" presStyleLbl="parChTrans1D2" presStyleIdx="0" presStyleCnt="1"/>
      <dgm:spPr/>
    </dgm:pt>
    <dgm:pt modelId="{46534808-923B-4C87-8AF8-23212C1BDC4C}" type="pres">
      <dgm:prSet presAssocID="{A46DCBEF-99BC-4B2C-9401-1D1F7468D3FB}" presName="extraNode" presStyleLbl="node1" presStyleIdx="0" presStyleCnt="3"/>
      <dgm:spPr/>
    </dgm:pt>
    <dgm:pt modelId="{2300829B-16B1-4CF3-AA73-FEAD61F54F1E}" type="pres">
      <dgm:prSet presAssocID="{A46DCBEF-99BC-4B2C-9401-1D1F7468D3FB}" presName="dstNode" presStyleLbl="node1" presStyleIdx="0" presStyleCnt="3"/>
      <dgm:spPr/>
    </dgm:pt>
    <dgm:pt modelId="{F06BE766-5E93-4E50-9B96-4B809EA73072}" type="pres">
      <dgm:prSet presAssocID="{97E426CA-BF21-4A80-AFE1-CB34A19A39C7}" presName="text_1" presStyleLbl="node1" presStyleIdx="0" presStyleCnt="3">
        <dgm:presLayoutVars>
          <dgm:bulletEnabled val="1"/>
        </dgm:presLayoutVars>
      </dgm:prSet>
      <dgm:spPr/>
    </dgm:pt>
    <dgm:pt modelId="{70ED8D80-7D2F-45DE-9B87-593ADE88AB69}" type="pres">
      <dgm:prSet presAssocID="{97E426CA-BF21-4A80-AFE1-CB34A19A39C7}" presName="accent_1" presStyleCnt="0"/>
      <dgm:spPr/>
    </dgm:pt>
    <dgm:pt modelId="{005B8799-546E-486D-81D4-94A8E1C6F6ED}" type="pres">
      <dgm:prSet presAssocID="{97E426CA-BF21-4A80-AFE1-CB34A19A39C7}" presName="accentRepeatNode" presStyleLbl="solidFgAcc1" presStyleIdx="0" presStyleCnt="3"/>
      <dgm:spPr/>
    </dgm:pt>
    <dgm:pt modelId="{402EDBD0-5D39-48ED-BBAD-8CF152102BC7}" type="pres">
      <dgm:prSet presAssocID="{6B9BDDEF-219F-48FD-ACA2-2C7E47D657E6}" presName="text_2" presStyleLbl="node1" presStyleIdx="1" presStyleCnt="3">
        <dgm:presLayoutVars>
          <dgm:bulletEnabled val="1"/>
        </dgm:presLayoutVars>
      </dgm:prSet>
      <dgm:spPr/>
    </dgm:pt>
    <dgm:pt modelId="{14281C84-9A0B-4103-A10C-CF80D55801BB}" type="pres">
      <dgm:prSet presAssocID="{6B9BDDEF-219F-48FD-ACA2-2C7E47D657E6}" presName="accent_2" presStyleCnt="0"/>
      <dgm:spPr/>
    </dgm:pt>
    <dgm:pt modelId="{E6BBA48B-3820-41FE-B154-88427A92B7D8}" type="pres">
      <dgm:prSet presAssocID="{6B9BDDEF-219F-48FD-ACA2-2C7E47D657E6}" presName="accentRepeatNode" presStyleLbl="solidFgAcc1" presStyleIdx="1" presStyleCnt="3"/>
      <dgm:spPr/>
    </dgm:pt>
    <dgm:pt modelId="{94B786E9-82D5-44EA-8E6F-85B4994169F7}" type="pres">
      <dgm:prSet presAssocID="{A54E5CA2-0E03-4484-B29A-A727910AF4DA}" presName="text_3" presStyleLbl="node1" presStyleIdx="2" presStyleCnt="3">
        <dgm:presLayoutVars>
          <dgm:bulletEnabled val="1"/>
        </dgm:presLayoutVars>
      </dgm:prSet>
      <dgm:spPr/>
    </dgm:pt>
    <dgm:pt modelId="{74C6C9D6-9965-428B-A79B-1972F1E35BB4}" type="pres">
      <dgm:prSet presAssocID="{A54E5CA2-0E03-4484-B29A-A727910AF4DA}" presName="accent_3" presStyleCnt="0"/>
      <dgm:spPr/>
    </dgm:pt>
    <dgm:pt modelId="{640027C4-4456-4D8A-B2C8-8F7A28CF7BBF}" type="pres">
      <dgm:prSet presAssocID="{A54E5CA2-0E03-4484-B29A-A727910AF4DA}" presName="accentRepeatNode" presStyleLbl="solidFgAcc1" presStyleIdx="2" presStyleCnt="3"/>
      <dgm:spPr/>
    </dgm:pt>
  </dgm:ptLst>
  <dgm:cxnLst>
    <dgm:cxn modelId="{6BA9362D-0B63-4E36-AB7E-3857435CA804}" type="presOf" srcId="{A46DCBEF-99BC-4B2C-9401-1D1F7468D3FB}" destId="{7F953D04-A3C5-4E3B-BC0C-2DF7F14A0E7D}" srcOrd="0" destOrd="0" presId="urn:microsoft.com/office/officeart/2008/layout/VerticalCurvedList"/>
    <dgm:cxn modelId="{FB6E1231-53DF-42E9-B8CC-BCEE05AE7299}" srcId="{A46DCBEF-99BC-4B2C-9401-1D1F7468D3FB}" destId="{97E426CA-BF21-4A80-AFE1-CB34A19A39C7}" srcOrd="0" destOrd="0" parTransId="{75326DEE-32C1-438E-A80F-35F28A74ADE5}" sibTransId="{265B0FA0-C9E9-4784-B839-7549F92A55E8}"/>
    <dgm:cxn modelId="{5FB00241-5318-4AF9-8451-55061B10E015}" type="presOf" srcId="{97E426CA-BF21-4A80-AFE1-CB34A19A39C7}" destId="{F06BE766-5E93-4E50-9B96-4B809EA73072}" srcOrd="0" destOrd="0" presId="urn:microsoft.com/office/officeart/2008/layout/VerticalCurvedList"/>
    <dgm:cxn modelId="{DCF13BA2-82DA-4148-AB3F-B8CCE2799FE2}" type="presOf" srcId="{6B9BDDEF-219F-48FD-ACA2-2C7E47D657E6}" destId="{402EDBD0-5D39-48ED-BBAD-8CF152102BC7}" srcOrd="0" destOrd="0" presId="urn:microsoft.com/office/officeart/2008/layout/VerticalCurvedList"/>
    <dgm:cxn modelId="{E20D88B9-D92B-4B27-B038-DDC69855BD5B}" type="presOf" srcId="{265B0FA0-C9E9-4784-B839-7549F92A55E8}" destId="{D0513325-8BF0-4231-9A51-2CADBFE71F04}" srcOrd="0" destOrd="0" presId="urn:microsoft.com/office/officeart/2008/layout/VerticalCurvedList"/>
    <dgm:cxn modelId="{6C450FC7-3D65-43EC-A5DC-7D5E3AEADDB4}" type="presOf" srcId="{A54E5CA2-0E03-4484-B29A-A727910AF4DA}" destId="{94B786E9-82D5-44EA-8E6F-85B4994169F7}" srcOrd="0" destOrd="0" presId="urn:microsoft.com/office/officeart/2008/layout/VerticalCurvedList"/>
    <dgm:cxn modelId="{7A1E4EF3-81A9-4954-8D3A-6CEE1C5A243B}" srcId="{A46DCBEF-99BC-4B2C-9401-1D1F7468D3FB}" destId="{A54E5CA2-0E03-4484-B29A-A727910AF4DA}" srcOrd="2" destOrd="0" parTransId="{780E7661-0CB3-49E9-A6C8-F1155DB1BCAC}" sibTransId="{48FFE2AB-39D8-442B-B608-583260E895D3}"/>
    <dgm:cxn modelId="{A14008FD-DE5C-47EE-9384-08DAC5C17B60}" srcId="{A46DCBEF-99BC-4B2C-9401-1D1F7468D3FB}" destId="{6B9BDDEF-219F-48FD-ACA2-2C7E47D657E6}" srcOrd="1" destOrd="0" parTransId="{14A2A276-66D7-46DF-AD0D-6A4445E6A722}" sibTransId="{3E4F8D57-31B1-463F-A284-D3F6104E2DF1}"/>
    <dgm:cxn modelId="{65EC5905-F990-4F2B-9BF6-34BBB0742120}" type="presParOf" srcId="{7F953D04-A3C5-4E3B-BC0C-2DF7F14A0E7D}" destId="{4AB65CF6-5D25-4256-8561-923FD384F6A6}" srcOrd="0" destOrd="0" presId="urn:microsoft.com/office/officeart/2008/layout/VerticalCurvedList"/>
    <dgm:cxn modelId="{99C94BAD-EADC-40F2-AD14-AB9089BC9D01}" type="presParOf" srcId="{4AB65CF6-5D25-4256-8561-923FD384F6A6}" destId="{5C9519AA-0E18-4BBD-8A6F-C7989BA4EBDB}" srcOrd="0" destOrd="0" presId="urn:microsoft.com/office/officeart/2008/layout/VerticalCurvedList"/>
    <dgm:cxn modelId="{52104362-DE17-44F1-949F-CDA2F9ACE5CE}" type="presParOf" srcId="{5C9519AA-0E18-4BBD-8A6F-C7989BA4EBDB}" destId="{703ACBC2-AE6C-4FB7-AF72-E6DF24C1478B}" srcOrd="0" destOrd="0" presId="urn:microsoft.com/office/officeart/2008/layout/VerticalCurvedList"/>
    <dgm:cxn modelId="{FAF47F85-3483-43A0-8934-C3BB40664271}" type="presParOf" srcId="{5C9519AA-0E18-4BBD-8A6F-C7989BA4EBDB}" destId="{D0513325-8BF0-4231-9A51-2CADBFE71F04}" srcOrd="1" destOrd="0" presId="urn:microsoft.com/office/officeart/2008/layout/VerticalCurvedList"/>
    <dgm:cxn modelId="{2FDDAD00-7C58-42EA-8718-66EA0802C044}" type="presParOf" srcId="{5C9519AA-0E18-4BBD-8A6F-C7989BA4EBDB}" destId="{46534808-923B-4C87-8AF8-23212C1BDC4C}" srcOrd="2" destOrd="0" presId="urn:microsoft.com/office/officeart/2008/layout/VerticalCurvedList"/>
    <dgm:cxn modelId="{A0DBE0A6-6E1F-46F3-B03E-B042E5A36BF8}" type="presParOf" srcId="{5C9519AA-0E18-4BBD-8A6F-C7989BA4EBDB}" destId="{2300829B-16B1-4CF3-AA73-FEAD61F54F1E}" srcOrd="3" destOrd="0" presId="urn:microsoft.com/office/officeart/2008/layout/VerticalCurvedList"/>
    <dgm:cxn modelId="{463EB604-4CCB-4B4E-A081-BAA7F0D3B742}" type="presParOf" srcId="{4AB65CF6-5D25-4256-8561-923FD384F6A6}" destId="{F06BE766-5E93-4E50-9B96-4B809EA73072}" srcOrd="1" destOrd="0" presId="urn:microsoft.com/office/officeart/2008/layout/VerticalCurvedList"/>
    <dgm:cxn modelId="{D2D7903D-1863-40E3-BCC3-B9B9EA2BB190}" type="presParOf" srcId="{4AB65CF6-5D25-4256-8561-923FD384F6A6}" destId="{70ED8D80-7D2F-45DE-9B87-593ADE88AB69}" srcOrd="2" destOrd="0" presId="urn:microsoft.com/office/officeart/2008/layout/VerticalCurvedList"/>
    <dgm:cxn modelId="{01783168-B9D4-4FA5-A3F4-41BDA1531B18}" type="presParOf" srcId="{70ED8D80-7D2F-45DE-9B87-593ADE88AB69}" destId="{005B8799-546E-486D-81D4-94A8E1C6F6ED}" srcOrd="0" destOrd="0" presId="urn:microsoft.com/office/officeart/2008/layout/VerticalCurvedList"/>
    <dgm:cxn modelId="{00FFA823-2AEF-4F4D-B42A-3ABDD619F3AE}" type="presParOf" srcId="{4AB65CF6-5D25-4256-8561-923FD384F6A6}" destId="{402EDBD0-5D39-48ED-BBAD-8CF152102BC7}" srcOrd="3" destOrd="0" presId="urn:microsoft.com/office/officeart/2008/layout/VerticalCurvedList"/>
    <dgm:cxn modelId="{19F85EAB-56D9-438F-AE25-3361E5014250}" type="presParOf" srcId="{4AB65CF6-5D25-4256-8561-923FD384F6A6}" destId="{14281C84-9A0B-4103-A10C-CF80D55801BB}" srcOrd="4" destOrd="0" presId="urn:microsoft.com/office/officeart/2008/layout/VerticalCurvedList"/>
    <dgm:cxn modelId="{92619020-4FAC-454E-A9F5-4EA41805063A}" type="presParOf" srcId="{14281C84-9A0B-4103-A10C-CF80D55801BB}" destId="{E6BBA48B-3820-41FE-B154-88427A92B7D8}" srcOrd="0" destOrd="0" presId="urn:microsoft.com/office/officeart/2008/layout/VerticalCurvedList"/>
    <dgm:cxn modelId="{574D5B40-B6D5-4778-922C-5266FED76FD2}" type="presParOf" srcId="{4AB65CF6-5D25-4256-8561-923FD384F6A6}" destId="{94B786E9-82D5-44EA-8E6F-85B4994169F7}" srcOrd="5" destOrd="0" presId="urn:microsoft.com/office/officeart/2008/layout/VerticalCurvedList"/>
    <dgm:cxn modelId="{A0A88957-1A72-4EAB-AF85-492EBE821DDD}" type="presParOf" srcId="{4AB65CF6-5D25-4256-8561-923FD384F6A6}" destId="{74C6C9D6-9965-428B-A79B-1972F1E35BB4}" srcOrd="6" destOrd="0" presId="urn:microsoft.com/office/officeart/2008/layout/VerticalCurvedList"/>
    <dgm:cxn modelId="{EE9AC5ED-4A29-40A2-B4AD-86B1231B8F42}" type="presParOf" srcId="{74C6C9D6-9965-428B-A79B-1972F1E35BB4}" destId="{640027C4-4456-4D8A-B2C8-8F7A28CF7B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72200-63D8-46D8-82E6-3B3D53A4E811}">
      <dsp:nvSpPr>
        <dsp:cNvPr id="0" name=""/>
        <dsp:cNvSpPr/>
      </dsp:nvSpPr>
      <dsp:spPr>
        <a:xfrm>
          <a:off x="0" y="171440"/>
          <a:ext cx="8446883" cy="241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572" tIns="666496" rIns="655572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CT Gateway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/>
            <a:t>P-Card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err="1"/>
            <a:t>Procurated</a:t>
          </a:r>
          <a:endParaRPr lang="en-US" sz="3200" kern="1200"/>
        </a:p>
      </dsp:txBody>
      <dsp:txXfrm>
        <a:off x="0" y="171440"/>
        <a:ext cx="8446883" cy="2419200"/>
      </dsp:txXfrm>
    </dsp:sp>
    <dsp:sp modelId="{F31758E5-C4EC-43FA-8227-F1128C42CF47}">
      <dsp:nvSpPr>
        <dsp:cNvPr id="0" name=""/>
        <dsp:cNvSpPr/>
      </dsp:nvSpPr>
      <dsp:spPr>
        <a:xfrm>
          <a:off x="412689" y="26580"/>
          <a:ext cx="5912818" cy="623396"/>
        </a:xfrm>
        <a:prstGeom prst="flowChartProcess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3490" tIns="0" rIns="22349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Updates</a:t>
          </a:r>
        </a:p>
      </dsp:txBody>
      <dsp:txXfrm>
        <a:off x="412689" y="26580"/>
        <a:ext cx="5912818" cy="623396"/>
      </dsp:txXfrm>
    </dsp:sp>
    <dsp:sp modelId="{4808FFB2-42A3-47D5-8EC3-DB22C8F4420B}">
      <dsp:nvSpPr>
        <dsp:cNvPr id="0" name=""/>
        <dsp:cNvSpPr/>
      </dsp:nvSpPr>
      <dsp:spPr>
        <a:xfrm>
          <a:off x="0" y="2920071"/>
          <a:ext cx="8446883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7224B-0715-411C-8836-B4B396CC6EBE}">
      <dsp:nvSpPr>
        <dsp:cNvPr id="0" name=""/>
        <dsp:cNvSpPr/>
      </dsp:nvSpPr>
      <dsp:spPr>
        <a:xfrm>
          <a:off x="422344" y="2763440"/>
          <a:ext cx="5912818" cy="628950"/>
        </a:xfrm>
        <a:prstGeom prst="flowChartProcess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23490" tIns="0" rIns="22349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GL 71</a:t>
          </a:r>
        </a:p>
      </dsp:txBody>
      <dsp:txXfrm>
        <a:off x="422344" y="2763440"/>
        <a:ext cx="5912818" cy="628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E80C1-EE14-4FBD-9C10-39A38088BD57}">
      <dsp:nvSpPr>
        <dsp:cNvPr id="0" name=""/>
        <dsp:cNvSpPr/>
      </dsp:nvSpPr>
      <dsp:spPr>
        <a:xfrm>
          <a:off x="1283" y="1122487"/>
          <a:ext cx="3003723" cy="1501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What is it?</a:t>
          </a:r>
        </a:p>
      </dsp:txBody>
      <dsp:txXfrm>
        <a:off x="45271" y="1166475"/>
        <a:ext cx="2915747" cy="1413885"/>
      </dsp:txXfrm>
    </dsp:sp>
    <dsp:sp modelId="{F92D3EEB-75AC-4F2E-A4DF-95D4D97D7AA7}">
      <dsp:nvSpPr>
        <dsp:cNvPr id="0" name=""/>
        <dsp:cNvSpPr/>
      </dsp:nvSpPr>
      <dsp:spPr>
        <a:xfrm>
          <a:off x="3755938" y="1122487"/>
          <a:ext cx="3003723" cy="1501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What’s changing?</a:t>
          </a:r>
        </a:p>
      </dsp:txBody>
      <dsp:txXfrm>
        <a:off x="3799926" y="1166475"/>
        <a:ext cx="2915747" cy="1413885"/>
      </dsp:txXfrm>
    </dsp:sp>
    <dsp:sp modelId="{3F471564-9E5B-4693-832D-608B1E31583C}">
      <dsp:nvSpPr>
        <dsp:cNvPr id="0" name=""/>
        <dsp:cNvSpPr/>
      </dsp:nvSpPr>
      <dsp:spPr>
        <a:xfrm>
          <a:off x="7510592" y="1122487"/>
          <a:ext cx="3003723" cy="15018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What do I need to do?</a:t>
          </a:r>
        </a:p>
      </dsp:txBody>
      <dsp:txXfrm>
        <a:off x="7554580" y="1166475"/>
        <a:ext cx="2915747" cy="14138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F1F340-B49B-4366-B036-182966F3752B}">
      <dsp:nvSpPr>
        <dsp:cNvPr id="0" name=""/>
        <dsp:cNvSpPr/>
      </dsp:nvSpPr>
      <dsp:spPr>
        <a:xfrm>
          <a:off x="2044800" y="7341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DA7A8-F0D8-41CE-9104-8C6A560FE546}">
      <dsp:nvSpPr>
        <dsp:cNvPr id="0" name=""/>
        <dsp:cNvSpPr/>
      </dsp:nvSpPr>
      <dsp:spPr>
        <a:xfrm>
          <a:off x="2512800" y="541417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EDC6E-FEEA-49F8-B06F-BB983D1C8C35}">
      <dsp:nvSpPr>
        <dsp:cNvPr id="0" name=""/>
        <dsp:cNvSpPr/>
      </dsp:nvSpPr>
      <dsp:spPr>
        <a:xfrm>
          <a:off x="1342800" y="2953418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Formatting clarity &amp; connections</a:t>
          </a:r>
        </a:p>
      </dsp:txBody>
      <dsp:txXfrm>
        <a:off x="1342800" y="2953418"/>
        <a:ext cx="3600000" cy="720000"/>
      </dsp:txXfrm>
    </dsp:sp>
    <dsp:sp modelId="{C83F6924-8BCA-46C7-A052-B7E62DE2394A}">
      <dsp:nvSpPr>
        <dsp:cNvPr id="0" name=""/>
        <dsp:cNvSpPr/>
      </dsp:nvSpPr>
      <dsp:spPr>
        <a:xfrm>
          <a:off x="6274800" y="7341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7EF1E-45BB-458F-8222-D1C076214AFC}">
      <dsp:nvSpPr>
        <dsp:cNvPr id="0" name=""/>
        <dsp:cNvSpPr/>
      </dsp:nvSpPr>
      <dsp:spPr>
        <a:xfrm>
          <a:off x="6742800" y="541417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26CE8-6A2A-4D2E-87DD-0C2B1499D8F9}">
      <dsp:nvSpPr>
        <dsp:cNvPr id="0" name=""/>
        <dsp:cNvSpPr/>
      </dsp:nvSpPr>
      <dsp:spPr>
        <a:xfrm>
          <a:off x="5572800" y="2953418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Adjusting options &amp; thresholds</a:t>
          </a:r>
        </a:p>
      </dsp:txBody>
      <dsp:txXfrm>
        <a:off x="5572800" y="2953418"/>
        <a:ext cx="36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3217D-E4E4-48D3-9E38-33786F8AA988}">
      <dsp:nvSpPr>
        <dsp:cNvPr id="0" name=""/>
        <dsp:cNvSpPr/>
      </dsp:nvSpPr>
      <dsp:spPr>
        <a:xfrm>
          <a:off x="1283" y="205099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187104-4739-42A0-9BEC-CA55BCAA460F}">
      <dsp:nvSpPr>
        <dsp:cNvPr id="0" name=""/>
        <dsp:cNvSpPr/>
      </dsp:nvSpPr>
      <dsp:spPr>
        <a:xfrm>
          <a:off x="501904" y="680689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Minor non-recurring purchases &lt;$25K, not subject to competitive bidding</a:t>
          </a:r>
        </a:p>
      </dsp:txBody>
      <dsp:txXfrm>
        <a:off x="585701" y="764486"/>
        <a:ext cx="4337991" cy="2693452"/>
      </dsp:txXfrm>
    </dsp:sp>
    <dsp:sp modelId="{F8666A72-D6BF-47C5-A529-95EEA80BDB2B}">
      <dsp:nvSpPr>
        <dsp:cNvPr id="0" name=""/>
        <dsp:cNvSpPr/>
      </dsp:nvSpPr>
      <dsp:spPr>
        <a:xfrm>
          <a:off x="5508110" y="205099"/>
          <a:ext cx="4505585" cy="286104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E19FF8F-16A2-485D-8DAC-7D8831AA715A}">
      <dsp:nvSpPr>
        <dsp:cNvPr id="0" name=""/>
        <dsp:cNvSpPr/>
      </dsp:nvSpPr>
      <dsp:spPr>
        <a:xfrm>
          <a:off x="6008730" y="680689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&lt;$100K, subject to competitive bidding</a:t>
          </a:r>
        </a:p>
      </dsp:txBody>
      <dsp:txXfrm>
        <a:off x="6092527" y="764486"/>
        <a:ext cx="4337991" cy="26934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13325-8BF0-4231-9A51-2CADBFE71F04}">
      <dsp:nvSpPr>
        <dsp:cNvPr id="0" name=""/>
        <dsp:cNvSpPr/>
      </dsp:nvSpPr>
      <dsp:spPr>
        <a:xfrm>
          <a:off x="-4235502" y="-649855"/>
          <a:ext cx="5046547" cy="5046547"/>
        </a:xfrm>
        <a:prstGeom prst="blockArc">
          <a:avLst>
            <a:gd name="adj1" fmla="val 18900000"/>
            <a:gd name="adj2" fmla="val 2700000"/>
            <a:gd name="adj3" fmla="val 42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6BE766-5E93-4E50-9B96-4B809EA73072}">
      <dsp:nvSpPr>
        <dsp:cNvPr id="0" name=""/>
        <dsp:cNvSpPr/>
      </dsp:nvSpPr>
      <dsp:spPr>
        <a:xfrm>
          <a:off x="521589" y="374683"/>
          <a:ext cx="9943832" cy="7493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94810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Effective 07/01/2025</a:t>
          </a:r>
        </a:p>
      </dsp:txBody>
      <dsp:txXfrm>
        <a:off x="521589" y="374683"/>
        <a:ext cx="9943832" cy="749367"/>
      </dsp:txXfrm>
    </dsp:sp>
    <dsp:sp modelId="{005B8799-546E-486D-81D4-94A8E1C6F6ED}">
      <dsp:nvSpPr>
        <dsp:cNvPr id="0" name=""/>
        <dsp:cNvSpPr/>
      </dsp:nvSpPr>
      <dsp:spPr>
        <a:xfrm>
          <a:off x="53235" y="281012"/>
          <a:ext cx="936709" cy="9367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2EDBD0-5D39-48ED-BBAD-8CF152102BC7}">
      <dsp:nvSpPr>
        <dsp:cNvPr id="0" name=""/>
        <dsp:cNvSpPr/>
      </dsp:nvSpPr>
      <dsp:spPr>
        <a:xfrm>
          <a:off x="793984" y="1498734"/>
          <a:ext cx="9671437" cy="7493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94810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Purchase order transition</a:t>
          </a:r>
        </a:p>
      </dsp:txBody>
      <dsp:txXfrm>
        <a:off x="793984" y="1498734"/>
        <a:ext cx="9671437" cy="749367"/>
      </dsp:txXfrm>
    </dsp:sp>
    <dsp:sp modelId="{E6BBA48B-3820-41FE-B154-88427A92B7D8}">
      <dsp:nvSpPr>
        <dsp:cNvPr id="0" name=""/>
        <dsp:cNvSpPr/>
      </dsp:nvSpPr>
      <dsp:spPr>
        <a:xfrm>
          <a:off x="325630" y="1405063"/>
          <a:ext cx="936709" cy="9367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4B786E9-82D5-44EA-8E6F-85B4994169F7}">
      <dsp:nvSpPr>
        <dsp:cNvPr id="0" name=""/>
        <dsp:cNvSpPr/>
      </dsp:nvSpPr>
      <dsp:spPr>
        <a:xfrm>
          <a:off x="521589" y="2622785"/>
          <a:ext cx="9943832" cy="7493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94810" tIns="99060" rIns="99060" bIns="9906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GL 71 (d)</a:t>
          </a:r>
        </a:p>
      </dsp:txBody>
      <dsp:txXfrm>
        <a:off x="521589" y="2622785"/>
        <a:ext cx="9943832" cy="749367"/>
      </dsp:txXfrm>
    </dsp:sp>
    <dsp:sp modelId="{640027C4-4456-4D8A-B2C8-8F7A28CF7BBF}">
      <dsp:nvSpPr>
        <dsp:cNvPr id="0" name=""/>
        <dsp:cNvSpPr/>
      </dsp:nvSpPr>
      <dsp:spPr>
        <a:xfrm>
          <a:off x="53235" y="2529114"/>
          <a:ext cx="936709" cy="9367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2E2F1-35D8-7067-43E5-1C0668D7DF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3318" y="2187389"/>
            <a:ext cx="9144000" cy="96703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accent1"/>
                </a:solidFill>
                <a:latin typeface="Poppins Black" panose="020B0502040204020203" pitchFamily="2" charset="0"/>
                <a:cs typeface="Poppins Black" panose="020B0502040204020203" pitchFamily="2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BFE24-D0CE-22F3-23EC-E747CA2E66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3318" y="3305896"/>
            <a:ext cx="9144000" cy="4670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DD6558D1-72E2-580F-A74A-0677120697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3" y="150873"/>
            <a:ext cx="7055224" cy="14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62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72798-AF27-18A8-DB01-9D4073D29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accent1"/>
                </a:solidFill>
                <a:latin typeface="Poppins ExtraBold" panose="020B0502040204020203" pitchFamily="2" charset="0"/>
                <a:cs typeface="Poppins ExtraBold" panose="020B05020402040202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01406F-4846-991E-B753-E29C2C6E89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663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9960A-F298-6AD6-8F12-C164F29EB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93592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2B96C5-5800-0CA7-C04E-6FE49AB570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B262982E-573D-F42E-1E90-5EAC058E52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39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E306B-E68A-7693-2BDA-2E8D4564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797893-B3D3-3257-8CEA-05836C116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3574714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394451-510D-C49A-3D59-F3EE79CCC4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16D1C6AC-5374-D4CF-0F65-9D0540479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1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C7B7B8-8035-9FEC-D669-73FA37E98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85867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6DEFE-ED01-4BB2-334D-BF17F425D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85867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9FAC12-B841-0AFB-E92E-52BD784EA1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F4B1CB79-7F69-10F7-06AF-C74543C48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670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8E96584-833C-DEF3-D1D1-726A4F3A18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A246E0-E97B-EE4D-69B7-68F6A4319C8D}"/>
              </a:ext>
            </a:extLst>
          </p:cNvPr>
          <p:cNvSpPr txBox="1"/>
          <p:nvPr userDrawn="1"/>
        </p:nvSpPr>
        <p:spPr>
          <a:xfrm>
            <a:off x="2831054" y="1982450"/>
            <a:ext cx="6529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>
                <a:latin typeface="Poppins ExtraBold" panose="00000900000000000000" pitchFamily="2" charset="0"/>
                <a:cs typeface="Poppins ExtraBold" panose="00000900000000000000" pitchFamily="2" charset="0"/>
              </a:rPr>
              <a:t>End Slide</a:t>
            </a:r>
          </a:p>
        </p:txBody>
      </p:sp>
      <p:pic>
        <p:nvPicPr>
          <p:cNvPr id="2" name="Picture 1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1E0B2305-37E1-D344-3C2C-D5ECF1642F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1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2E2F1-35D8-7067-43E5-1C0668D7DF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178424"/>
            <a:ext cx="9144000" cy="96703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accent1"/>
                </a:solidFill>
                <a:latin typeface="Poppins Black" panose="020B0502040204020203" pitchFamily="2" charset="0"/>
                <a:cs typeface="Poppins Black" panose="020B0502040204020203" pitchFamily="2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BFE24-D0CE-22F3-23EC-E747CA2E66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45502"/>
            <a:ext cx="9144000" cy="4670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9DF434-260B-1088-1B92-74AEA6D266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4B9B59F8-94A1-217C-F373-AA2FFCC2A1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34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BE3EB-24FC-FC79-3500-373B74E1C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468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Poppins ExtraLight" panose="00000300000000000000" pitchFamily="2" charset="0"/>
                <a:cs typeface="Poppins ExtraLight" panose="000003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BC640C1-4792-081C-3A10-EF9278848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42A745-4F86-D4AD-B0F2-FFC8FC40C7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ECA50C34-3B7A-CAF3-82FF-8D4932AD1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92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ECDE4-65D8-9F11-2CBE-BFD9BE230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82021"/>
            <a:ext cx="10515600" cy="998140"/>
          </a:xfrm>
          <a:prstGeom prst="rect">
            <a:avLst/>
          </a:prstGeom>
        </p:spPr>
        <p:txBody>
          <a:bodyPr anchor="b"/>
          <a:lstStyle>
            <a:lvl1pPr>
              <a:defRPr sz="4400" b="1">
                <a:solidFill>
                  <a:schemeClr val="accent1"/>
                </a:solidFill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6BDCC-DFF1-C4F1-419D-FDCE9E439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417688"/>
            <a:ext cx="10515600" cy="120700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E61981-CB6E-D3C2-DBC9-6121C98555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9EB8F660-087B-478D-D112-EE8BC88A7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44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02F5D-0102-C838-C414-B7B1F4037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3C561-05B0-32AB-743E-DF48973EF1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5319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8EFCE6-DFB5-354E-28B2-4CAF3AAA7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5319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360178-F3A0-312E-9845-6C610D1695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8A273505-EE64-A4D9-2281-80766575B2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33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619C7-1708-88FE-AE75-F0B8CA48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29F77-F2EE-96D3-B5FA-E60342AF7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D1E70D-9176-7D83-2E9A-E7EFFF512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629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4BC8F-74C6-5D29-42B0-1350D9259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2C9780-59F4-8DA3-375A-B0BF7F25A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629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894917-FBC7-2B69-6DA7-40D48F994F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D1FD99AA-D735-CD1A-CCC7-4F014EBFE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97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0079B-30BD-96E3-73BE-ED450776A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Poppins Black" panose="00000A00000000000000" pitchFamily="2" charset="0"/>
                <a:cs typeface="Poppins Black" panose="00000A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5FC8B7-197E-9C9C-964A-0049F1983D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89CEE619-94B8-CAB0-1839-2AD25ABBB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65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CFBAC20-FFD7-8D86-E617-724B1EF2B7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449D3F6D-DB9D-6D4D-5FE2-3849ABFE5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67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E7455-E5E5-2EA9-291C-4931F5C6D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  <a:latin typeface="Poppins Bold" panose="00000800000000000000" pitchFamily="2" charset="0"/>
                <a:cs typeface="Poppins Bold" panose="000008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7868E-31C5-DA87-A844-C6CBCBC98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663567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4pPr>
            <a:lvl5pPr>
              <a:defRPr sz="2000">
                <a:solidFill>
                  <a:schemeClr val="tx1"/>
                </a:solidFill>
                <a:latin typeface="Poppins ExtraLight" panose="020B0502040204020203" pitchFamily="2" charset="0"/>
                <a:cs typeface="Poppins ExtraLight" panose="020B0502040204020203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D83B18-188B-9CAE-0F11-7F02EE4FF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93592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96F36B-DB01-9D79-4966-5BC2E2C3D6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5650992"/>
            <a:ext cx="12192000" cy="1207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3DC3F8FF-AA4E-14B4-A2B0-73C43C564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754025"/>
            <a:ext cx="6981825" cy="10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47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95CDC-C3A4-6196-F25F-9DD7BF81A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354238E7-6EB6-BE4E-7D7E-8C38893CECF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9539"/>
            <a:ext cx="6255058" cy="125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197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 SemiBold" panose="020B0502040204020203" pitchFamily="2" charset="0"/>
          <a:ea typeface="+mn-ea"/>
          <a:cs typeface="Poppins SemiBold" panose="020B0502040204020203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Poppins Medium" panose="020B0502040204020203" pitchFamily="2" charset="0"/>
          <a:ea typeface="+mn-ea"/>
          <a:cs typeface="Poppins Medium" panose="020B0502040204020203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7487-7289-1CD1-E131-A168AAA7C3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DDA36-DD0A-F6CC-AED1-3826819180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766CB4EA-2FEB-5D12-1D11-17029571C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C11A26-867D-BC88-31BA-CF654C9CB104}"/>
              </a:ext>
            </a:extLst>
          </p:cNvPr>
          <p:cNvSpPr txBox="1"/>
          <p:nvPr/>
        </p:nvSpPr>
        <p:spPr>
          <a:xfrm>
            <a:off x="677956" y="3080925"/>
            <a:ext cx="6421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Procurement Division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33C466-03B7-E16A-9567-EE70020F6A99}"/>
              </a:ext>
            </a:extLst>
          </p:cNvPr>
          <p:cNvSpPr txBox="1"/>
          <p:nvPr/>
        </p:nvSpPr>
        <p:spPr>
          <a:xfrm>
            <a:off x="677956" y="3965445"/>
            <a:ext cx="6184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want to be your partner of choice.</a:t>
            </a:r>
          </a:p>
        </p:txBody>
      </p:sp>
    </p:spTree>
    <p:extLst>
      <p:ext uri="{BB962C8B-B14F-4D97-AF65-F5344CB8AC3E}">
        <p14:creationId xmlns:p14="http://schemas.microsoft.com/office/powerpoint/2010/main" val="328949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B0C05-5389-0672-FBE5-5EE7A997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Next Steps</a:t>
            </a:r>
          </a:p>
        </p:txBody>
      </p:sp>
      <p:graphicFrame>
        <p:nvGraphicFramePr>
          <p:cNvPr id="5" name="Subtitle 2">
            <a:extLst>
              <a:ext uri="{FF2B5EF4-FFF2-40B4-BE49-F238E27FC236}">
                <a16:creationId xmlns:a16="http://schemas.microsoft.com/office/drawing/2014/main" id="{F1128F22-C1C2-C50F-168E-8D42CBBC3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1348038"/>
              </p:ext>
            </p:extLst>
          </p:nvPr>
        </p:nvGraphicFramePr>
        <p:xfrm>
          <a:off x="838200" y="1825625"/>
          <a:ext cx="10515600" cy="374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541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B5A85B-51F7-0EBD-A620-3648C08E6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78424"/>
            <a:ext cx="9144000" cy="967033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03358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7487-7289-1CD1-E131-A168AAA7C3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DDA36-DD0A-F6CC-AED1-3826819180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dots&#10;&#10;Description automatically generated">
            <a:extLst>
              <a:ext uri="{FF2B5EF4-FFF2-40B4-BE49-F238E27FC236}">
                <a16:creationId xmlns:a16="http://schemas.microsoft.com/office/drawing/2014/main" id="{766CB4EA-2FEB-5D12-1D11-17029571C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C11A26-867D-BC88-31BA-CF654C9CB104}"/>
              </a:ext>
            </a:extLst>
          </p:cNvPr>
          <p:cNvSpPr txBox="1"/>
          <p:nvPr/>
        </p:nvSpPr>
        <p:spPr>
          <a:xfrm>
            <a:off x="677956" y="3080925"/>
            <a:ext cx="6421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Procurement Division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33C466-03B7-E16A-9567-EE70020F6A99}"/>
              </a:ext>
            </a:extLst>
          </p:cNvPr>
          <p:cNvSpPr txBox="1"/>
          <p:nvPr/>
        </p:nvSpPr>
        <p:spPr>
          <a:xfrm>
            <a:off x="677955" y="3965445"/>
            <a:ext cx="73065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271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want to be your partner of choice.</a:t>
            </a:r>
          </a:p>
        </p:txBody>
      </p:sp>
    </p:spTree>
    <p:extLst>
      <p:ext uri="{BB962C8B-B14F-4D97-AF65-F5344CB8AC3E}">
        <p14:creationId xmlns:p14="http://schemas.microsoft.com/office/powerpoint/2010/main" val="142251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10000" fill="remove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960D5-49A1-4B4A-D703-AA4556DC3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Agenda</a:t>
            </a:r>
          </a:p>
        </p:txBody>
      </p:sp>
      <p:graphicFrame>
        <p:nvGraphicFramePr>
          <p:cNvPr id="7" name="Text Placeholder 2">
            <a:extLst>
              <a:ext uri="{FF2B5EF4-FFF2-40B4-BE49-F238E27FC236}">
                <a16:creationId xmlns:a16="http://schemas.microsoft.com/office/drawing/2014/main" id="{6267F415-2A70-2A53-D553-0C1473C9AC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336587"/>
              </p:ext>
            </p:extLst>
          </p:nvPr>
        </p:nvGraphicFramePr>
        <p:xfrm>
          <a:off x="425512" y="1664110"/>
          <a:ext cx="8446883" cy="374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4651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E3F04C54-E17A-EC4D-8030-DA377BAE3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100"/>
            <a:ext cx="12192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8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DF58662-EC77-E35F-C2F7-1BA97EE46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260" y="427445"/>
            <a:ext cx="9144000" cy="967033"/>
          </a:xfrm>
        </p:spPr>
        <p:txBody>
          <a:bodyPr anchor="b">
            <a:normAutofit/>
          </a:bodyPr>
          <a:lstStyle/>
          <a:p>
            <a:pPr algn="l"/>
            <a:r>
              <a:rPr lang="en-US" sz="4400"/>
              <a:t>P-Card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7A4641E-9DEE-7189-2195-29386CFA65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10480"/>
            <a:ext cx="9144000" cy="467042"/>
          </a:xfrm>
        </p:spPr>
        <p:txBody>
          <a:bodyPr>
            <a:normAutofit fontScale="85000" lnSpcReduction="20000"/>
          </a:bodyPr>
          <a:lstStyle/>
          <a:p>
            <a:r>
              <a:rPr lang="en-US" sz="4000"/>
              <a:t>Transition Update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2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646FB-DB49-436C-6308-546E3138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/>
          <a:lstStyle/>
          <a:p>
            <a:pPr marL="0" indent="0">
              <a:buClr>
                <a:schemeClr val="tx1"/>
              </a:buClr>
              <a:buNone/>
            </a:pPr>
            <a:r>
              <a:rPr lang="en-US" err="1"/>
              <a:t>Procurated</a:t>
            </a:r>
            <a:br>
              <a:rPr lang="en-US"/>
            </a:br>
            <a:br>
              <a:rPr lang="en-US"/>
            </a:br>
            <a:r>
              <a:rPr lang="en-US" sz="2400"/>
              <a:t>PHASE I – July 2024</a:t>
            </a:r>
            <a:br>
              <a:rPr lang="en-US" sz="2400">
                <a:solidFill>
                  <a:schemeClr val="accent5"/>
                </a:solidFill>
              </a:rPr>
            </a:br>
            <a:r>
              <a:rPr lang="en-US" sz="2400">
                <a:solidFill>
                  <a:schemeClr val="tx1"/>
                </a:solidFill>
                <a:latin typeface="Poppins SemiBold" panose="020B0502040204020203" pitchFamily="2" charset="0"/>
                <a:ea typeface="+mn-ea"/>
                <a:cs typeface="Poppins SemiBold" panose="020B0502040204020203" pitchFamily="2" charset="0"/>
              </a:rPr>
              <a:t>The first 4 statewide contracts available to review in the tool.</a:t>
            </a:r>
            <a:br>
              <a:rPr lang="en-US" sz="2400">
                <a:solidFill>
                  <a:schemeClr val="accent2"/>
                </a:solidFill>
              </a:rPr>
            </a:br>
            <a:br>
              <a:rPr lang="en-US" sz="2400">
                <a:solidFill>
                  <a:schemeClr val="accent2"/>
                </a:solidFill>
              </a:rPr>
            </a:br>
            <a:br>
              <a:rPr lang="en-US" sz="2400">
                <a:solidFill>
                  <a:schemeClr val="accent2"/>
                </a:solidFill>
              </a:rPr>
            </a:br>
            <a:r>
              <a:rPr lang="en-US" sz="2400"/>
              <a:t>PHASE II – November 2024</a:t>
            </a:r>
            <a:br>
              <a:rPr lang="en-US" sz="2400">
                <a:solidFill>
                  <a:schemeClr val="accent5"/>
                </a:solidFill>
              </a:rPr>
            </a:br>
            <a:r>
              <a:rPr lang="en-US" sz="2400">
                <a:solidFill>
                  <a:schemeClr val="tx1"/>
                </a:solidFill>
                <a:latin typeface="Poppins SemiBold" panose="020B0502040204020203" pitchFamily="2" charset="0"/>
                <a:ea typeface="+mn-ea"/>
                <a:cs typeface="Poppins SemiBold" panose="020B0502040204020203" pitchFamily="2" charset="0"/>
              </a:rPr>
              <a:t>111 more statewide contracts available to review in the tool.</a:t>
            </a:r>
            <a:br>
              <a:rPr lang="en-US" sz="2400">
                <a:solidFill>
                  <a:schemeClr val="accent2"/>
                </a:solidFill>
              </a:rPr>
            </a:br>
            <a:br>
              <a:rPr lang="en-US" sz="2400">
                <a:solidFill>
                  <a:schemeClr val="accent2"/>
                </a:solidFill>
              </a:rPr>
            </a:br>
            <a:br>
              <a:rPr lang="en-US" sz="2400">
                <a:solidFill>
                  <a:schemeClr val="accent2"/>
                </a:solidFill>
              </a:rPr>
            </a:br>
            <a:r>
              <a:rPr lang="en-US" sz="2400"/>
              <a:t>PHASE III – Spring 2025</a:t>
            </a:r>
            <a:br>
              <a:rPr lang="en-US" sz="2400">
                <a:solidFill>
                  <a:schemeClr val="accent5"/>
                </a:solidFill>
              </a:rPr>
            </a:br>
            <a:r>
              <a:rPr lang="en-US" sz="2400">
                <a:solidFill>
                  <a:schemeClr val="tx1"/>
                </a:solidFill>
                <a:latin typeface="Poppins SemiBold" panose="020B0502040204020203" pitchFamily="2" charset="0"/>
                <a:ea typeface="+mn-ea"/>
                <a:cs typeface="Poppins SemiBold" panose="020B0502040204020203" pitchFamily="2" charset="0"/>
              </a:rPr>
              <a:t>All statewide contracts will be available to review in the tool. </a:t>
            </a:r>
            <a:br>
              <a:rPr lang="en-US" sz="4400">
                <a:solidFill>
                  <a:schemeClr val="accent2"/>
                </a:solidFill>
              </a:rPr>
            </a:br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91436F0-99F8-D710-8B14-8AFBBD67C69A}"/>
              </a:ext>
            </a:extLst>
          </p:cNvPr>
          <p:cNvSpPr/>
          <p:nvPr/>
        </p:nvSpPr>
        <p:spPr>
          <a:xfrm>
            <a:off x="838200" y="1454727"/>
            <a:ext cx="10169237" cy="10668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3F6412-A484-DA41-251C-A96D8450C833}"/>
              </a:ext>
            </a:extLst>
          </p:cNvPr>
          <p:cNvSpPr/>
          <p:nvPr/>
        </p:nvSpPr>
        <p:spPr>
          <a:xfrm>
            <a:off x="838198" y="2763982"/>
            <a:ext cx="10169237" cy="10668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2DC0191-967D-DA45-F007-593369F85F68}"/>
              </a:ext>
            </a:extLst>
          </p:cNvPr>
          <p:cNvSpPr/>
          <p:nvPr/>
        </p:nvSpPr>
        <p:spPr>
          <a:xfrm>
            <a:off x="838198" y="4073237"/>
            <a:ext cx="10169237" cy="10668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8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7834400-05FB-1088-23E6-9A7396A44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GL 71</a:t>
            </a:r>
          </a:p>
        </p:txBody>
      </p:sp>
      <p:graphicFrame>
        <p:nvGraphicFramePr>
          <p:cNvPr id="11" name="Text Placeholder 2">
            <a:extLst>
              <a:ext uri="{FF2B5EF4-FFF2-40B4-BE49-F238E27FC236}">
                <a16:creationId xmlns:a16="http://schemas.microsoft.com/office/drawing/2014/main" id="{AA7C095C-85AD-BAF3-BE69-017A0EF911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6474621"/>
              </p:ext>
            </p:extLst>
          </p:nvPr>
        </p:nvGraphicFramePr>
        <p:xfrm>
          <a:off x="838200" y="1825625"/>
          <a:ext cx="10515600" cy="374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2806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AC1A7D-E9C3-FDAD-7C7F-9EE51979A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0">
                <a:latin typeface="Poppins Black" panose="00000A00000000000000" pitchFamily="2" charset="0"/>
                <a:cs typeface="Poppins Black" panose="00000A00000000000000" pitchFamily="2" charset="0"/>
              </a:rPr>
              <a:t>GL71</a:t>
            </a:r>
            <a:br>
              <a:rPr lang="en-US"/>
            </a:b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C2AE6-25BB-8CE4-E6B3-883E51B19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97" y="2602678"/>
            <a:ext cx="4327689" cy="1652644"/>
          </a:xfrm>
          <a:prstGeom prst="rect">
            <a:avLst/>
          </a:prstGeom>
          <a:noFill/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3ACD1771-A0B9-C64F-D528-82A3434464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6586" y="1699182"/>
            <a:ext cx="7526517" cy="345963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en-US" sz="240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/>
              <a:t>Revocable delegated procurement authority… with strings attached</a:t>
            </a:r>
          </a:p>
          <a:p>
            <a:pPr marL="0" indent="0">
              <a:buNone/>
            </a:pPr>
            <a:endParaRPr lang="en-US" sz="240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/>
              <a:t>Limited in scope and spend</a:t>
            </a:r>
          </a:p>
          <a:p>
            <a:pPr marL="0" indent="0">
              <a:buNone/>
            </a:pPr>
            <a:endParaRPr lang="en-US" sz="240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/>
              <a:t>What’s changed?</a:t>
            </a:r>
          </a:p>
        </p:txBody>
      </p:sp>
    </p:spTree>
    <p:extLst>
      <p:ext uri="{BB962C8B-B14F-4D97-AF65-F5344CB8AC3E}">
        <p14:creationId xmlns:p14="http://schemas.microsoft.com/office/powerpoint/2010/main" val="1908562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F6215E-5870-CD99-B5E4-43682C83E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What’s changing?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E5894201-1B2A-325B-5C6D-AD6BC2AB62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013843"/>
              </p:ext>
            </p:extLst>
          </p:nvPr>
        </p:nvGraphicFramePr>
        <p:xfrm>
          <a:off x="838200" y="1825625"/>
          <a:ext cx="10515600" cy="374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7429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FBF74E-D5D5-9F7C-62B8-4A658AF4A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Options &amp; Thresholds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777A7E0D-DB3B-6D1C-92FB-72F405389C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7824597"/>
              </p:ext>
            </p:extLst>
          </p:nvPr>
        </p:nvGraphicFramePr>
        <p:xfrm>
          <a:off x="838200" y="1825625"/>
          <a:ext cx="10515600" cy="374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41682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4">
      <a:dk1>
        <a:srgbClr val="3371E7"/>
      </a:dk1>
      <a:lt1>
        <a:srgbClr val="FFFFFF"/>
      </a:lt1>
      <a:dk2>
        <a:srgbClr val="00214D"/>
      </a:dk2>
      <a:lt2>
        <a:srgbClr val="C6D4FB"/>
      </a:lt2>
      <a:accent1>
        <a:srgbClr val="003D9C"/>
      </a:accent1>
      <a:accent2>
        <a:srgbClr val="7094F5"/>
      </a:accent2>
      <a:accent3>
        <a:srgbClr val="F27124"/>
      </a:accent3>
      <a:accent4>
        <a:srgbClr val="FAAA19"/>
      </a:accent4>
      <a:accent5>
        <a:srgbClr val="000000"/>
      </a:accent5>
      <a:accent6>
        <a:srgbClr val="FFFFFF"/>
      </a:accent6>
      <a:hlink>
        <a:srgbClr val="00214D"/>
      </a:hlink>
      <a:folHlink>
        <a:srgbClr val="00214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State of CT Branding w Poppins" id="{E36E0D61-9853-48EF-989E-FA44A9FAED55}" vid="{8378B166-D336-4967-AB3A-69298DD94D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</Words>
  <Application>Microsoft Office PowerPoint</Application>
  <PresentationFormat>Widescreen</PresentationFormat>
  <Paragraphs>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Calibri</vt:lpstr>
      <vt:lpstr>Poppins</vt:lpstr>
      <vt:lpstr>Poppins Black</vt:lpstr>
      <vt:lpstr>Poppins Bold</vt:lpstr>
      <vt:lpstr>Poppins ExtraBold</vt:lpstr>
      <vt:lpstr>Poppins ExtraLight</vt:lpstr>
      <vt:lpstr>Poppins Light</vt:lpstr>
      <vt:lpstr>Poppins Medium</vt:lpstr>
      <vt:lpstr>Poppins SemiBold</vt:lpstr>
      <vt:lpstr>Wingdings</vt:lpstr>
      <vt:lpstr>1_Office Theme</vt:lpstr>
      <vt:lpstr>PowerPoint Presentation</vt:lpstr>
      <vt:lpstr>Agenda</vt:lpstr>
      <vt:lpstr>PowerPoint Presentation</vt:lpstr>
      <vt:lpstr>P-Card</vt:lpstr>
      <vt:lpstr>Procurated  PHASE I – July 2024 The first 4 statewide contracts available to review in the tool.   PHASE II – November 2024 111 more statewide contracts available to review in the tool.   PHASE III – Spring 2025 All statewide contracts will be available to review in the tool.  </vt:lpstr>
      <vt:lpstr>GL 71</vt:lpstr>
      <vt:lpstr>GL71 </vt:lpstr>
      <vt:lpstr>What’s changing?</vt:lpstr>
      <vt:lpstr>Options &amp; Thresholds</vt:lpstr>
      <vt:lpstr>Next Steps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Ramos, Allison</dc:creator>
  <cp:lastModifiedBy>Ramos, Allison</cp:lastModifiedBy>
  <cp:revision>1</cp:revision>
  <dcterms:created xsi:type="dcterms:W3CDTF">2024-12-07T14:00:22Z</dcterms:created>
  <dcterms:modified xsi:type="dcterms:W3CDTF">2024-12-10T18:20:06Z</dcterms:modified>
</cp:coreProperties>
</file>